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306" r:id="rId3"/>
    <p:sldId id="307" r:id="rId4"/>
    <p:sldId id="308" r:id="rId5"/>
    <p:sldId id="309" r:id="rId6"/>
    <p:sldId id="310" r:id="rId7"/>
    <p:sldId id="296" r:id="rId8"/>
    <p:sldId id="293" r:id="rId9"/>
    <p:sldId id="297" r:id="rId10"/>
    <p:sldId id="298" r:id="rId11"/>
    <p:sldId id="305" r:id="rId12"/>
    <p:sldId id="292" r:id="rId13"/>
    <p:sldId id="258" r:id="rId14"/>
  </p:sldIdLst>
  <p:sldSz cx="12192000" cy="6858000"/>
  <p:notesSz cx="12192000" cy="6858000"/>
  <p:embeddedFontLst>
    <p:embeddedFont>
      <p:font typeface="Quicksand" panose="020F0502020204030204" pitchFamily="34" charset="0"/>
      <p:regular r:id="rId16"/>
      <p:bold r:id="rId17"/>
      <p:italic r:id="rId18"/>
      <p:boldItalic r:id="rId19"/>
    </p:embeddedFont>
    <p:embeddedFont>
      <p:font typeface="Quicksand SemiBold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75"/>
    <p:restoredTop sz="94694"/>
  </p:normalViewPr>
  <p:slideViewPr>
    <p:cSldViewPr snapToGrid="0">
      <p:cViewPr varScale="1">
        <p:scale>
          <a:sx n="72" d="100"/>
          <a:sy n="72" d="100"/>
        </p:scale>
        <p:origin x="208" y="12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264102-900C-9743-AB0D-C81F55F17D01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A0539854-8BC5-5040-B5C2-7D3AC2640B8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Maintain a Consistent Style</a:t>
          </a:r>
          <a:endParaRPr lang="en-MK">
            <a:solidFill>
              <a:schemeClr val="tx1"/>
            </a:solidFill>
          </a:endParaRPr>
        </a:p>
      </dgm:t>
    </dgm:pt>
    <dgm:pt modelId="{D2DDFE60-92F8-AB40-BA9D-21A1081A79DD}" type="parTrans" cxnId="{FD05DF5F-B6DF-2E4D-B0DA-F9330CBD70CC}">
      <dgm:prSet/>
      <dgm:spPr/>
      <dgm:t>
        <a:bodyPr/>
        <a:lstStyle/>
        <a:p>
          <a:endParaRPr lang="en-GB"/>
        </a:p>
      </dgm:t>
    </dgm:pt>
    <dgm:pt modelId="{4415C5CE-CC39-3547-8D52-15C288D6DC39}" type="sibTrans" cxnId="{FD05DF5F-B6DF-2E4D-B0DA-F9330CBD70CC}">
      <dgm:prSet/>
      <dgm:spPr/>
      <dgm:t>
        <a:bodyPr/>
        <a:lstStyle/>
        <a:p>
          <a:endParaRPr lang="en-GB"/>
        </a:p>
      </dgm:t>
    </dgm:pt>
    <dgm:pt modelId="{371822B6-5570-D64B-9EBF-92D1379F6FC6}">
      <dgm:prSet/>
      <dgm:spPr/>
      <dgm:t>
        <a:bodyPr/>
        <a:lstStyle/>
        <a:p>
          <a:r>
            <a:rPr lang="en-GB" dirty="0"/>
            <a:t>Use consistent image sizes, captions, and positioning throughout your content.</a:t>
          </a:r>
          <a:endParaRPr lang="en-MK" dirty="0"/>
        </a:p>
      </dgm:t>
    </dgm:pt>
    <dgm:pt modelId="{0A8FA3AD-FBF7-4744-8F20-87A0593D8D1A}" type="parTrans" cxnId="{7DB2E46C-1E29-4E43-9121-C0B817DF7423}">
      <dgm:prSet/>
      <dgm:spPr/>
      <dgm:t>
        <a:bodyPr/>
        <a:lstStyle/>
        <a:p>
          <a:endParaRPr lang="en-GB"/>
        </a:p>
      </dgm:t>
    </dgm:pt>
    <dgm:pt modelId="{435B49A8-8A8D-1F4D-958C-1861C50EC2CC}" type="sibTrans" cxnId="{7DB2E46C-1E29-4E43-9121-C0B817DF7423}">
      <dgm:prSet/>
      <dgm:spPr/>
      <dgm:t>
        <a:bodyPr/>
        <a:lstStyle/>
        <a:p>
          <a:endParaRPr lang="en-GB"/>
        </a:p>
      </dgm:t>
    </dgm:pt>
    <dgm:pt modelId="{B06E37D7-DDBF-B74D-B5E3-7A9C31B5B65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Test Compatibility</a:t>
          </a:r>
          <a:endParaRPr lang="en-MK">
            <a:solidFill>
              <a:schemeClr val="tx1"/>
            </a:solidFill>
          </a:endParaRPr>
        </a:p>
      </dgm:t>
    </dgm:pt>
    <dgm:pt modelId="{61213293-9347-674B-A084-7F72725D6D30}" type="parTrans" cxnId="{67454DD6-1D31-A647-9FBB-6CB39BF13967}">
      <dgm:prSet/>
      <dgm:spPr/>
      <dgm:t>
        <a:bodyPr/>
        <a:lstStyle/>
        <a:p>
          <a:endParaRPr lang="en-GB"/>
        </a:p>
      </dgm:t>
    </dgm:pt>
    <dgm:pt modelId="{0893CAC1-A6CE-E04E-AFE7-13CAB3FD731C}" type="sibTrans" cxnId="{67454DD6-1D31-A647-9FBB-6CB39BF13967}">
      <dgm:prSet/>
      <dgm:spPr/>
      <dgm:t>
        <a:bodyPr/>
        <a:lstStyle/>
        <a:p>
          <a:endParaRPr lang="en-GB"/>
        </a:p>
      </dgm:t>
    </dgm:pt>
    <dgm:pt modelId="{D0A630C2-2D7E-3D47-A1CD-FDAD702016FF}">
      <dgm:prSet/>
      <dgm:spPr/>
      <dgm:t>
        <a:bodyPr/>
        <a:lstStyle/>
        <a:p>
          <a:r>
            <a:rPr lang="en-GB" dirty="0"/>
            <a:t>Ensure that the multimedia elements work in the Markdown processor or platform you’re using.</a:t>
          </a:r>
          <a:endParaRPr lang="en-MK" dirty="0"/>
        </a:p>
      </dgm:t>
    </dgm:pt>
    <dgm:pt modelId="{A9EE8A5D-3BC4-F746-81DD-361434829665}" type="parTrans" cxnId="{941047E7-87B6-AA40-A260-4422F14CE8A8}">
      <dgm:prSet/>
      <dgm:spPr/>
      <dgm:t>
        <a:bodyPr/>
        <a:lstStyle/>
        <a:p>
          <a:endParaRPr lang="en-GB"/>
        </a:p>
      </dgm:t>
    </dgm:pt>
    <dgm:pt modelId="{5FE25ECB-5EF1-5F45-97A3-A635E4012CE3}" type="sibTrans" cxnId="{941047E7-87B6-AA40-A260-4422F14CE8A8}">
      <dgm:prSet/>
      <dgm:spPr/>
      <dgm:t>
        <a:bodyPr/>
        <a:lstStyle/>
        <a:p>
          <a:endParaRPr lang="en-GB"/>
        </a:p>
      </dgm:t>
    </dgm:pt>
    <dgm:pt modelId="{0CB98FB6-5AA0-AC4A-B73F-A1F9EE37D21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Responsive Design</a:t>
          </a:r>
          <a:endParaRPr lang="en-MK">
            <a:solidFill>
              <a:schemeClr val="tx1"/>
            </a:solidFill>
          </a:endParaRPr>
        </a:p>
      </dgm:t>
    </dgm:pt>
    <dgm:pt modelId="{D5AA90FA-6EF6-C248-96CD-806E9C5CC99D}" type="parTrans" cxnId="{315A66D1-9E3A-9E45-AF42-2814A1F96574}">
      <dgm:prSet/>
      <dgm:spPr/>
      <dgm:t>
        <a:bodyPr/>
        <a:lstStyle/>
        <a:p>
          <a:endParaRPr lang="en-GB"/>
        </a:p>
      </dgm:t>
    </dgm:pt>
    <dgm:pt modelId="{DBFC10D7-73D9-6443-8720-8568B0AD5A80}" type="sibTrans" cxnId="{315A66D1-9E3A-9E45-AF42-2814A1F96574}">
      <dgm:prSet/>
      <dgm:spPr/>
      <dgm:t>
        <a:bodyPr/>
        <a:lstStyle/>
        <a:p>
          <a:endParaRPr lang="en-GB"/>
        </a:p>
      </dgm:t>
    </dgm:pt>
    <dgm:pt modelId="{B01B2D9B-BA1D-BA47-B316-4FFDF079A725}">
      <dgm:prSet/>
      <dgm:spPr/>
      <dgm:t>
        <a:bodyPr/>
        <a:lstStyle/>
        <a:p>
          <a:r>
            <a:rPr lang="en-GB"/>
            <a:t>Ensure that your multimedia content is responsive, especially when using HTML, so that it looks good on different screen sizes.</a:t>
          </a:r>
          <a:endParaRPr lang="en-MK"/>
        </a:p>
      </dgm:t>
    </dgm:pt>
    <dgm:pt modelId="{C1DFDE4E-F6CF-B844-A0A2-31DC46D9BA1B}" type="parTrans" cxnId="{1C5A72CA-B107-7D43-9922-4EF763385DCA}">
      <dgm:prSet/>
      <dgm:spPr/>
      <dgm:t>
        <a:bodyPr/>
        <a:lstStyle/>
        <a:p>
          <a:endParaRPr lang="en-GB"/>
        </a:p>
      </dgm:t>
    </dgm:pt>
    <dgm:pt modelId="{E2DC25D7-2857-5D42-B5A2-26435F009F80}" type="sibTrans" cxnId="{1C5A72CA-B107-7D43-9922-4EF763385DCA}">
      <dgm:prSet/>
      <dgm:spPr/>
      <dgm:t>
        <a:bodyPr/>
        <a:lstStyle/>
        <a:p>
          <a:endParaRPr lang="en-GB"/>
        </a:p>
      </dgm:t>
    </dgm:pt>
    <dgm:pt modelId="{F81CA8F8-55AD-D14F-A874-571C7566B083}">
      <dgm:prSet/>
      <dgm:spPr/>
      <dgm:t>
        <a:bodyPr/>
        <a:lstStyle/>
        <a:p>
          <a:r>
            <a:rPr lang="en-GB"/>
            <a:t>Provide Download Links for Media</a:t>
          </a:r>
          <a:endParaRPr lang="en-MK"/>
        </a:p>
      </dgm:t>
    </dgm:pt>
    <dgm:pt modelId="{6E130947-5914-A64B-AA30-2DD32F3ABFD5}" type="parTrans" cxnId="{AEA506B9-49CF-2443-AD00-173EBD160F07}">
      <dgm:prSet/>
      <dgm:spPr/>
      <dgm:t>
        <a:bodyPr/>
        <a:lstStyle/>
        <a:p>
          <a:endParaRPr lang="en-GB"/>
        </a:p>
      </dgm:t>
    </dgm:pt>
    <dgm:pt modelId="{4E1A4F90-5773-4647-B6DE-00BCA423EA71}" type="sibTrans" cxnId="{AEA506B9-49CF-2443-AD00-173EBD160F07}">
      <dgm:prSet/>
      <dgm:spPr/>
      <dgm:t>
        <a:bodyPr/>
        <a:lstStyle/>
        <a:p>
          <a:endParaRPr lang="en-GB"/>
        </a:p>
      </dgm:t>
    </dgm:pt>
    <dgm:pt modelId="{5604B319-0B56-2B4C-A04A-915A03D82282}">
      <dgm:prSet/>
      <dgm:spPr/>
      <dgm:t>
        <a:bodyPr/>
        <a:lstStyle/>
        <a:p>
          <a:r>
            <a:rPr lang="en-GB"/>
            <a:t>Some users might prefer or need to download media files instead of viewing them directly in the browser.</a:t>
          </a:r>
          <a:endParaRPr lang="en-MK"/>
        </a:p>
      </dgm:t>
    </dgm:pt>
    <dgm:pt modelId="{D3E98CAD-CC6C-BD4C-8102-9E68D42DD4C9}" type="parTrans" cxnId="{AE75376E-F514-6D4E-BFF1-F3976335FEFF}">
      <dgm:prSet/>
      <dgm:spPr/>
      <dgm:t>
        <a:bodyPr/>
        <a:lstStyle/>
        <a:p>
          <a:endParaRPr lang="en-GB"/>
        </a:p>
      </dgm:t>
    </dgm:pt>
    <dgm:pt modelId="{893DF33E-F24D-7844-B18E-992988F21815}" type="sibTrans" cxnId="{AE75376E-F514-6D4E-BFF1-F3976335FEFF}">
      <dgm:prSet/>
      <dgm:spPr/>
      <dgm:t>
        <a:bodyPr/>
        <a:lstStyle/>
        <a:p>
          <a:endParaRPr lang="en-GB"/>
        </a:p>
      </dgm:t>
    </dgm:pt>
    <dgm:pt modelId="{4EE931A9-E173-1847-AB63-4D27421A046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Documentation</a:t>
          </a:r>
          <a:endParaRPr lang="en-MK">
            <a:solidFill>
              <a:schemeClr val="tx1"/>
            </a:solidFill>
          </a:endParaRPr>
        </a:p>
      </dgm:t>
    </dgm:pt>
    <dgm:pt modelId="{860989E5-44C9-274B-9F67-85973EA7A354}" type="parTrans" cxnId="{0B70441B-CC12-E448-9721-53B82E474E74}">
      <dgm:prSet/>
      <dgm:spPr/>
      <dgm:t>
        <a:bodyPr/>
        <a:lstStyle/>
        <a:p>
          <a:endParaRPr lang="en-GB"/>
        </a:p>
      </dgm:t>
    </dgm:pt>
    <dgm:pt modelId="{DB4D8FFA-38E0-2344-B432-718ED80BC93D}" type="sibTrans" cxnId="{0B70441B-CC12-E448-9721-53B82E474E74}">
      <dgm:prSet/>
      <dgm:spPr/>
      <dgm:t>
        <a:bodyPr/>
        <a:lstStyle/>
        <a:p>
          <a:endParaRPr lang="en-GB"/>
        </a:p>
      </dgm:t>
    </dgm:pt>
    <dgm:pt modelId="{3BE0E973-D5D8-E647-B906-7A0E41299C41}">
      <dgm:prSet/>
      <dgm:spPr/>
      <dgm:t>
        <a:bodyPr/>
        <a:lstStyle/>
        <a:p>
          <a:r>
            <a:rPr lang="en-GB" dirty="0"/>
            <a:t>Ensure that you provide clear documentation and context for users interacting with the </a:t>
          </a:r>
          <a:r>
            <a:rPr lang="en-GB" dirty="0" err="1"/>
            <a:t>Jupyter</a:t>
          </a:r>
          <a:r>
            <a:rPr lang="en-GB" dirty="0"/>
            <a:t> notebooks.</a:t>
          </a:r>
          <a:endParaRPr lang="en-MK" dirty="0"/>
        </a:p>
      </dgm:t>
    </dgm:pt>
    <dgm:pt modelId="{A23FA297-1153-1441-AAAD-B9228B81D08F}" type="parTrans" cxnId="{33CC3201-18A7-A940-B6BF-7187A49AC907}">
      <dgm:prSet/>
      <dgm:spPr/>
      <dgm:t>
        <a:bodyPr/>
        <a:lstStyle/>
        <a:p>
          <a:endParaRPr lang="en-GB"/>
        </a:p>
      </dgm:t>
    </dgm:pt>
    <dgm:pt modelId="{2574EB30-7824-394B-978B-D78884ACA185}" type="sibTrans" cxnId="{33CC3201-18A7-A940-B6BF-7187A49AC907}">
      <dgm:prSet/>
      <dgm:spPr/>
      <dgm:t>
        <a:bodyPr/>
        <a:lstStyle/>
        <a:p>
          <a:endParaRPr lang="en-GB"/>
        </a:p>
      </dgm:t>
    </dgm:pt>
    <dgm:pt modelId="{399A787E-E70F-914A-9D9D-80814247AD7E}" type="pres">
      <dgm:prSet presAssocID="{7B264102-900C-9743-AB0D-C81F55F17D01}" presName="linear" presStyleCnt="0">
        <dgm:presLayoutVars>
          <dgm:animLvl val="lvl"/>
          <dgm:resizeHandles val="exact"/>
        </dgm:presLayoutVars>
      </dgm:prSet>
      <dgm:spPr/>
    </dgm:pt>
    <dgm:pt modelId="{DD65BD78-7023-7648-A84C-E7D7C2BF31E5}" type="pres">
      <dgm:prSet presAssocID="{A0539854-8BC5-5040-B5C2-7D3AC2640B8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B7A8C8C-A5F0-F143-81CE-334F0996942A}" type="pres">
      <dgm:prSet presAssocID="{A0539854-8BC5-5040-B5C2-7D3AC2640B8A}" presName="childText" presStyleLbl="revTx" presStyleIdx="0" presStyleCnt="5">
        <dgm:presLayoutVars>
          <dgm:bulletEnabled val="1"/>
        </dgm:presLayoutVars>
      </dgm:prSet>
      <dgm:spPr/>
    </dgm:pt>
    <dgm:pt modelId="{A8C5996B-5437-184C-94ED-85472BBD63B2}" type="pres">
      <dgm:prSet presAssocID="{B06E37D7-DDBF-B74D-B5E3-7A9C31B5B65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22F0CA9-B575-C446-9FCD-2060AA7E3582}" type="pres">
      <dgm:prSet presAssocID="{B06E37D7-DDBF-B74D-B5E3-7A9C31B5B65F}" presName="childText" presStyleLbl="revTx" presStyleIdx="1" presStyleCnt="5">
        <dgm:presLayoutVars>
          <dgm:bulletEnabled val="1"/>
        </dgm:presLayoutVars>
      </dgm:prSet>
      <dgm:spPr/>
    </dgm:pt>
    <dgm:pt modelId="{995A6D30-1141-A147-8EB5-A7E52F8EB32E}" type="pres">
      <dgm:prSet presAssocID="{0CB98FB6-5AA0-AC4A-B73F-A1F9EE37D21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5380DB2-E500-C743-8EE4-254B8BFE4D1B}" type="pres">
      <dgm:prSet presAssocID="{0CB98FB6-5AA0-AC4A-B73F-A1F9EE37D216}" presName="childText" presStyleLbl="revTx" presStyleIdx="2" presStyleCnt="5">
        <dgm:presLayoutVars>
          <dgm:bulletEnabled val="1"/>
        </dgm:presLayoutVars>
      </dgm:prSet>
      <dgm:spPr/>
    </dgm:pt>
    <dgm:pt modelId="{5B3B852A-77C0-9940-B988-9B61793887C1}" type="pres">
      <dgm:prSet presAssocID="{F81CA8F8-55AD-D14F-A874-571C7566B08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502D143-203A-6544-B2FA-1F21DB839552}" type="pres">
      <dgm:prSet presAssocID="{F81CA8F8-55AD-D14F-A874-571C7566B083}" presName="childText" presStyleLbl="revTx" presStyleIdx="3" presStyleCnt="5">
        <dgm:presLayoutVars>
          <dgm:bulletEnabled val="1"/>
        </dgm:presLayoutVars>
      </dgm:prSet>
      <dgm:spPr/>
    </dgm:pt>
    <dgm:pt modelId="{2589BF4E-FF5B-9F4D-A912-2355AEE90F7A}" type="pres">
      <dgm:prSet presAssocID="{4EE931A9-E173-1847-AB63-4D27421A046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EE357C6-940A-DD42-97DB-38C883824F61}" type="pres">
      <dgm:prSet presAssocID="{4EE931A9-E173-1847-AB63-4D27421A0465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33CC3201-18A7-A940-B6BF-7187A49AC907}" srcId="{4EE931A9-E173-1847-AB63-4D27421A0465}" destId="{3BE0E973-D5D8-E647-B906-7A0E41299C41}" srcOrd="0" destOrd="0" parTransId="{A23FA297-1153-1441-AAAD-B9228B81D08F}" sibTransId="{2574EB30-7824-394B-978B-D78884ACA185}"/>
    <dgm:cxn modelId="{7C793202-B719-7343-88E1-6DB55B224C9C}" type="presOf" srcId="{3BE0E973-D5D8-E647-B906-7A0E41299C41}" destId="{1EE357C6-940A-DD42-97DB-38C883824F61}" srcOrd="0" destOrd="0" presId="urn:microsoft.com/office/officeart/2005/8/layout/vList2"/>
    <dgm:cxn modelId="{79B2FB14-7989-DF40-823F-CFD2FBB513C6}" type="presOf" srcId="{D0A630C2-2D7E-3D47-A1CD-FDAD702016FF}" destId="{922F0CA9-B575-C446-9FCD-2060AA7E3582}" srcOrd="0" destOrd="0" presId="urn:microsoft.com/office/officeart/2005/8/layout/vList2"/>
    <dgm:cxn modelId="{6F2EE417-38BD-E443-A03E-3CF480599997}" type="presOf" srcId="{B01B2D9B-BA1D-BA47-B316-4FFDF079A725}" destId="{E5380DB2-E500-C743-8EE4-254B8BFE4D1B}" srcOrd="0" destOrd="0" presId="urn:microsoft.com/office/officeart/2005/8/layout/vList2"/>
    <dgm:cxn modelId="{0B70441B-CC12-E448-9721-53B82E474E74}" srcId="{7B264102-900C-9743-AB0D-C81F55F17D01}" destId="{4EE931A9-E173-1847-AB63-4D27421A0465}" srcOrd="4" destOrd="0" parTransId="{860989E5-44C9-274B-9F67-85973EA7A354}" sibTransId="{DB4D8FFA-38E0-2344-B432-718ED80BC93D}"/>
    <dgm:cxn modelId="{F0A5153E-1492-6A40-84F8-1D3350002988}" type="presOf" srcId="{7B264102-900C-9743-AB0D-C81F55F17D01}" destId="{399A787E-E70F-914A-9D9D-80814247AD7E}" srcOrd="0" destOrd="0" presId="urn:microsoft.com/office/officeart/2005/8/layout/vList2"/>
    <dgm:cxn modelId="{F31D254B-784D-854C-9B27-D22DB1F64A5A}" type="presOf" srcId="{4EE931A9-E173-1847-AB63-4D27421A0465}" destId="{2589BF4E-FF5B-9F4D-A912-2355AEE90F7A}" srcOrd="0" destOrd="0" presId="urn:microsoft.com/office/officeart/2005/8/layout/vList2"/>
    <dgm:cxn modelId="{FD05DF5F-B6DF-2E4D-B0DA-F9330CBD70CC}" srcId="{7B264102-900C-9743-AB0D-C81F55F17D01}" destId="{A0539854-8BC5-5040-B5C2-7D3AC2640B8A}" srcOrd="0" destOrd="0" parTransId="{D2DDFE60-92F8-AB40-BA9D-21A1081A79DD}" sibTransId="{4415C5CE-CC39-3547-8D52-15C288D6DC39}"/>
    <dgm:cxn modelId="{371C9360-D5E3-DD48-BA58-51B6B6485F3D}" type="presOf" srcId="{F81CA8F8-55AD-D14F-A874-571C7566B083}" destId="{5B3B852A-77C0-9940-B988-9B61793887C1}" srcOrd="0" destOrd="0" presId="urn:microsoft.com/office/officeart/2005/8/layout/vList2"/>
    <dgm:cxn modelId="{7DB2E46C-1E29-4E43-9121-C0B817DF7423}" srcId="{A0539854-8BC5-5040-B5C2-7D3AC2640B8A}" destId="{371822B6-5570-D64B-9EBF-92D1379F6FC6}" srcOrd="0" destOrd="0" parTransId="{0A8FA3AD-FBF7-4744-8F20-87A0593D8D1A}" sibTransId="{435B49A8-8A8D-1F4D-958C-1861C50EC2CC}"/>
    <dgm:cxn modelId="{AE75376E-F514-6D4E-BFF1-F3976335FEFF}" srcId="{F81CA8F8-55AD-D14F-A874-571C7566B083}" destId="{5604B319-0B56-2B4C-A04A-915A03D82282}" srcOrd="0" destOrd="0" parTransId="{D3E98CAD-CC6C-BD4C-8102-9E68D42DD4C9}" sibTransId="{893DF33E-F24D-7844-B18E-992988F21815}"/>
    <dgm:cxn modelId="{34137576-DEB6-7644-A1FD-DFC4F6A58746}" type="presOf" srcId="{371822B6-5570-D64B-9EBF-92D1379F6FC6}" destId="{DB7A8C8C-A5F0-F143-81CE-334F0996942A}" srcOrd="0" destOrd="0" presId="urn:microsoft.com/office/officeart/2005/8/layout/vList2"/>
    <dgm:cxn modelId="{C246B177-FEE8-2C4C-AF63-EAADA8FFF555}" type="presOf" srcId="{0CB98FB6-5AA0-AC4A-B73F-A1F9EE37D216}" destId="{995A6D30-1141-A147-8EB5-A7E52F8EB32E}" srcOrd="0" destOrd="0" presId="urn:microsoft.com/office/officeart/2005/8/layout/vList2"/>
    <dgm:cxn modelId="{37702596-7F9E-6247-91E5-E21498B18D96}" type="presOf" srcId="{5604B319-0B56-2B4C-A04A-915A03D82282}" destId="{3502D143-203A-6544-B2FA-1F21DB839552}" srcOrd="0" destOrd="0" presId="urn:microsoft.com/office/officeart/2005/8/layout/vList2"/>
    <dgm:cxn modelId="{E3683DB2-2683-F249-988D-8BCCABF5DC85}" type="presOf" srcId="{B06E37D7-DDBF-B74D-B5E3-7A9C31B5B65F}" destId="{A8C5996B-5437-184C-94ED-85472BBD63B2}" srcOrd="0" destOrd="0" presId="urn:microsoft.com/office/officeart/2005/8/layout/vList2"/>
    <dgm:cxn modelId="{AEA506B9-49CF-2443-AD00-173EBD160F07}" srcId="{7B264102-900C-9743-AB0D-C81F55F17D01}" destId="{F81CA8F8-55AD-D14F-A874-571C7566B083}" srcOrd="3" destOrd="0" parTransId="{6E130947-5914-A64B-AA30-2DD32F3ABFD5}" sibTransId="{4E1A4F90-5773-4647-B6DE-00BCA423EA71}"/>
    <dgm:cxn modelId="{1C5A72CA-B107-7D43-9922-4EF763385DCA}" srcId="{0CB98FB6-5AA0-AC4A-B73F-A1F9EE37D216}" destId="{B01B2D9B-BA1D-BA47-B316-4FFDF079A725}" srcOrd="0" destOrd="0" parTransId="{C1DFDE4E-F6CF-B844-A0A2-31DC46D9BA1B}" sibTransId="{E2DC25D7-2857-5D42-B5A2-26435F009F80}"/>
    <dgm:cxn modelId="{315A66D1-9E3A-9E45-AF42-2814A1F96574}" srcId="{7B264102-900C-9743-AB0D-C81F55F17D01}" destId="{0CB98FB6-5AA0-AC4A-B73F-A1F9EE37D216}" srcOrd="2" destOrd="0" parTransId="{D5AA90FA-6EF6-C248-96CD-806E9C5CC99D}" sibTransId="{DBFC10D7-73D9-6443-8720-8568B0AD5A80}"/>
    <dgm:cxn modelId="{220907D5-5382-4E44-9839-9722D263C469}" type="presOf" srcId="{A0539854-8BC5-5040-B5C2-7D3AC2640B8A}" destId="{DD65BD78-7023-7648-A84C-E7D7C2BF31E5}" srcOrd="0" destOrd="0" presId="urn:microsoft.com/office/officeart/2005/8/layout/vList2"/>
    <dgm:cxn modelId="{67454DD6-1D31-A647-9FBB-6CB39BF13967}" srcId="{7B264102-900C-9743-AB0D-C81F55F17D01}" destId="{B06E37D7-DDBF-B74D-B5E3-7A9C31B5B65F}" srcOrd="1" destOrd="0" parTransId="{61213293-9347-674B-A084-7F72725D6D30}" sibTransId="{0893CAC1-A6CE-E04E-AFE7-13CAB3FD731C}"/>
    <dgm:cxn modelId="{941047E7-87B6-AA40-A260-4422F14CE8A8}" srcId="{B06E37D7-DDBF-B74D-B5E3-7A9C31B5B65F}" destId="{D0A630C2-2D7E-3D47-A1CD-FDAD702016FF}" srcOrd="0" destOrd="0" parTransId="{A9EE8A5D-3BC4-F746-81DD-361434829665}" sibTransId="{5FE25ECB-5EF1-5F45-97A3-A635E4012CE3}"/>
    <dgm:cxn modelId="{D95B5594-F34B-8243-9A8C-A2E1CD914CF6}" type="presParOf" srcId="{399A787E-E70F-914A-9D9D-80814247AD7E}" destId="{DD65BD78-7023-7648-A84C-E7D7C2BF31E5}" srcOrd="0" destOrd="0" presId="urn:microsoft.com/office/officeart/2005/8/layout/vList2"/>
    <dgm:cxn modelId="{717E2267-22CC-7241-9AF1-7E139EDAF0DA}" type="presParOf" srcId="{399A787E-E70F-914A-9D9D-80814247AD7E}" destId="{DB7A8C8C-A5F0-F143-81CE-334F0996942A}" srcOrd="1" destOrd="0" presId="urn:microsoft.com/office/officeart/2005/8/layout/vList2"/>
    <dgm:cxn modelId="{ABE062AC-EFC1-544C-B919-2E649420C84F}" type="presParOf" srcId="{399A787E-E70F-914A-9D9D-80814247AD7E}" destId="{A8C5996B-5437-184C-94ED-85472BBD63B2}" srcOrd="2" destOrd="0" presId="urn:microsoft.com/office/officeart/2005/8/layout/vList2"/>
    <dgm:cxn modelId="{A4DA0F6E-0E0A-8F4E-A910-8B20CEDD9653}" type="presParOf" srcId="{399A787E-E70F-914A-9D9D-80814247AD7E}" destId="{922F0CA9-B575-C446-9FCD-2060AA7E3582}" srcOrd="3" destOrd="0" presId="urn:microsoft.com/office/officeart/2005/8/layout/vList2"/>
    <dgm:cxn modelId="{44A4097A-D702-CB44-90B1-796B87045078}" type="presParOf" srcId="{399A787E-E70F-914A-9D9D-80814247AD7E}" destId="{995A6D30-1141-A147-8EB5-A7E52F8EB32E}" srcOrd="4" destOrd="0" presId="urn:microsoft.com/office/officeart/2005/8/layout/vList2"/>
    <dgm:cxn modelId="{03A36329-583C-114D-9747-7865B2C71DBC}" type="presParOf" srcId="{399A787E-E70F-914A-9D9D-80814247AD7E}" destId="{E5380DB2-E500-C743-8EE4-254B8BFE4D1B}" srcOrd="5" destOrd="0" presId="urn:microsoft.com/office/officeart/2005/8/layout/vList2"/>
    <dgm:cxn modelId="{021F334B-381B-A14B-A396-C0DAC5A4FF52}" type="presParOf" srcId="{399A787E-E70F-914A-9D9D-80814247AD7E}" destId="{5B3B852A-77C0-9940-B988-9B61793887C1}" srcOrd="6" destOrd="0" presId="urn:microsoft.com/office/officeart/2005/8/layout/vList2"/>
    <dgm:cxn modelId="{A1B348B3-B9B7-584B-90DA-68C93D092563}" type="presParOf" srcId="{399A787E-E70F-914A-9D9D-80814247AD7E}" destId="{3502D143-203A-6544-B2FA-1F21DB839552}" srcOrd="7" destOrd="0" presId="urn:microsoft.com/office/officeart/2005/8/layout/vList2"/>
    <dgm:cxn modelId="{904C8792-C151-2C4D-9191-DB316534092E}" type="presParOf" srcId="{399A787E-E70F-914A-9D9D-80814247AD7E}" destId="{2589BF4E-FF5B-9F4D-A912-2355AEE90F7A}" srcOrd="8" destOrd="0" presId="urn:microsoft.com/office/officeart/2005/8/layout/vList2"/>
    <dgm:cxn modelId="{0C5CF119-3041-0542-A8D4-47665C272FCA}" type="presParOf" srcId="{399A787E-E70F-914A-9D9D-80814247AD7E}" destId="{1EE357C6-940A-DD42-97DB-38C883824F61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377899-5AD9-A04A-A2B7-9FF4D7E51B6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B457296-3255-DB4D-9DB8-6641DAED6C45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Don’t Overload Pages with Too Much Multimedia</a:t>
          </a:r>
          <a:endParaRPr lang="en-MK" dirty="0">
            <a:solidFill>
              <a:schemeClr val="tx1"/>
            </a:solidFill>
          </a:endParaRPr>
        </a:p>
      </dgm:t>
    </dgm:pt>
    <dgm:pt modelId="{1B818F0A-6244-6446-A10B-B49356A4D9B2}" type="parTrans" cxnId="{4DB273EC-5851-694E-9281-EDC76D0C3996}">
      <dgm:prSet/>
      <dgm:spPr/>
      <dgm:t>
        <a:bodyPr/>
        <a:lstStyle/>
        <a:p>
          <a:endParaRPr lang="en-GB"/>
        </a:p>
      </dgm:t>
    </dgm:pt>
    <dgm:pt modelId="{106B6F81-CDB4-AA4B-88BC-F29BD90AE094}" type="sibTrans" cxnId="{4DB273EC-5851-694E-9281-EDC76D0C3996}">
      <dgm:prSet/>
      <dgm:spPr/>
      <dgm:t>
        <a:bodyPr/>
        <a:lstStyle/>
        <a:p>
          <a:endParaRPr lang="en-GB"/>
        </a:p>
      </dgm:t>
    </dgm:pt>
    <dgm:pt modelId="{50EE0A3B-BB9D-0943-930F-795DF5C8EC03}">
      <dgm:prSet/>
      <dgm:spPr/>
      <dgm:t>
        <a:bodyPr/>
        <a:lstStyle/>
        <a:p>
          <a:r>
            <a:rPr lang="en-GB" dirty="0"/>
            <a:t>Use multimedia sparingly and only when it adds value to the content</a:t>
          </a:r>
          <a:endParaRPr lang="en-MK" dirty="0"/>
        </a:p>
      </dgm:t>
    </dgm:pt>
    <dgm:pt modelId="{E43A89B8-ECC0-0541-BE95-E61984532265}" type="parTrans" cxnId="{C902F885-A041-0A43-ADE1-C8CB33AFD67D}">
      <dgm:prSet/>
      <dgm:spPr/>
      <dgm:t>
        <a:bodyPr/>
        <a:lstStyle/>
        <a:p>
          <a:endParaRPr lang="en-GB"/>
        </a:p>
      </dgm:t>
    </dgm:pt>
    <dgm:pt modelId="{308581CF-E25F-CC41-AD2D-D968A804C427}" type="sibTrans" cxnId="{C902F885-A041-0A43-ADE1-C8CB33AFD67D}">
      <dgm:prSet/>
      <dgm:spPr/>
      <dgm:t>
        <a:bodyPr/>
        <a:lstStyle/>
        <a:p>
          <a:endParaRPr lang="en-GB"/>
        </a:p>
      </dgm:t>
    </dgm:pt>
    <dgm:pt modelId="{87371B64-60DE-B347-8136-48875CB17F29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Don’t Use Low-Quality Media</a:t>
          </a:r>
          <a:endParaRPr lang="en-MK" dirty="0">
            <a:solidFill>
              <a:schemeClr val="tx1"/>
            </a:solidFill>
          </a:endParaRPr>
        </a:p>
      </dgm:t>
    </dgm:pt>
    <dgm:pt modelId="{E89C055B-DE16-1A42-B177-BD2630F4E854}" type="parTrans" cxnId="{1CEBA7BF-AB62-1F4B-81D8-88517C4E6983}">
      <dgm:prSet/>
      <dgm:spPr/>
      <dgm:t>
        <a:bodyPr/>
        <a:lstStyle/>
        <a:p>
          <a:endParaRPr lang="en-GB"/>
        </a:p>
      </dgm:t>
    </dgm:pt>
    <dgm:pt modelId="{B233668E-00E3-D747-A6D1-D70E3866B36D}" type="sibTrans" cxnId="{1CEBA7BF-AB62-1F4B-81D8-88517C4E6983}">
      <dgm:prSet/>
      <dgm:spPr/>
      <dgm:t>
        <a:bodyPr/>
        <a:lstStyle/>
        <a:p>
          <a:endParaRPr lang="en-GB"/>
        </a:p>
      </dgm:t>
    </dgm:pt>
    <dgm:pt modelId="{C6579C4B-81B9-7241-A857-93AC5A8EDA79}">
      <dgm:prSet/>
      <dgm:spPr/>
      <dgm:t>
        <a:bodyPr/>
        <a:lstStyle/>
        <a:p>
          <a:r>
            <a:rPr lang="en-GB" dirty="0"/>
            <a:t>Always use high-resolution images and clear audio/video files</a:t>
          </a:r>
          <a:endParaRPr lang="en-MK" dirty="0"/>
        </a:p>
      </dgm:t>
    </dgm:pt>
    <dgm:pt modelId="{7D3AAEE5-55F4-AF44-A381-4B4A28070CD2}" type="parTrans" cxnId="{33B32144-124F-DC4C-9DD8-6B362FBFA2C6}">
      <dgm:prSet/>
      <dgm:spPr/>
      <dgm:t>
        <a:bodyPr/>
        <a:lstStyle/>
        <a:p>
          <a:endParaRPr lang="en-GB"/>
        </a:p>
      </dgm:t>
    </dgm:pt>
    <dgm:pt modelId="{A023972E-E71B-914A-A062-4568638380DA}" type="sibTrans" cxnId="{33B32144-124F-DC4C-9DD8-6B362FBFA2C6}">
      <dgm:prSet/>
      <dgm:spPr/>
      <dgm:t>
        <a:bodyPr/>
        <a:lstStyle/>
        <a:p>
          <a:endParaRPr lang="en-GB"/>
        </a:p>
      </dgm:t>
    </dgm:pt>
    <dgm:pt modelId="{650AD613-EF22-8E49-93C4-2F933E7B27C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Don’t Forget to Test Media Content</a:t>
          </a:r>
          <a:endParaRPr lang="en-MK" dirty="0">
            <a:solidFill>
              <a:schemeClr val="tx1"/>
            </a:solidFill>
          </a:endParaRPr>
        </a:p>
      </dgm:t>
    </dgm:pt>
    <dgm:pt modelId="{8D970167-618F-924F-82EE-9F24827F1DFA}" type="parTrans" cxnId="{D7E7E7F1-A4EF-7044-A80B-815BE0F032FD}">
      <dgm:prSet/>
      <dgm:spPr/>
      <dgm:t>
        <a:bodyPr/>
        <a:lstStyle/>
        <a:p>
          <a:endParaRPr lang="en-GB"/>
        </a:p>
      </dgm:t>
    </dgm:pt>
    <dgm:pt modelId="{EA556FCA-68AD-8345-BC60-6D578F50C2EA}" type="sibTrans" cxnId="{D7E7E7F1-A4EF-7044-A80B-815BE0F032FD}">
      <dgm:prSet/>
      <dgm:spPr/>
      <dgm:t>
        <a:bodyPr/>
        <a:lstStyle/>
        <a:p>
          <a:endParaRPr lang="en-GB"/>
        </a:p>
      </dgm:t>
    </dgm:pt>
    <dgm:pt modelId="{39A1F27E-CFEC-174B-AE83-DB11099FE430}">
      <dgm:prSet/>
      <dgm:spPr/>
      <dgm:t>
        <a:bodyPr/>
        <a:lstStyle/>
        <a:p>
          <a:r>
            <a:rPr lang="en-GB" dirty="0"/>
            <a:t>Always test embedded media on multiple platforms before publishing</a:t>
          </a:r>
          <a:endParaRPr lang="en-MK" dirty="0"/>
        </a:p>
      </dgm:t>
    </dgm:pt>
    <dgm:pt modelId="{9972A346-3B2A-F748-B7FE-7EFBAF06E343}" type="parTrans" cxnId="{85B3D5E6-A910-4C40-96B8-81ECAA80CA46}">
      <dgm:prSet/>
      <dgm:spPr/>
      <dgm:t>
        <a:bodyPr/>
        <a:lstStyle/>
        <a:p>
          <a:endParaRPr lang="en-GB"/>
        </a:p>
      </dgm:t>
    </dgm:pt>
    <dgm:pt modelId="{3B3E577F-F986-4B4F-A036-517108071DD5}" type="sibTrans" cxnId="{85B3D5E6-A910-4C40-96B8-81ECAA80CA46}">
      <dgm:prSet/>
      <dgm:spPr/>
      <dgm:t>
        <a:bodyPr/>
        <a:lstStyle/>
        <a:p>
          <a:endParaRPr lang="en-GB"/>
        </a:p>
      </dgm:t>
    </dgm:pt>
    <dgm:pt modelId="{C03B6BD7-B201-D94A-8368-AF72F775434A}">
      <dgm:prSet/>
      <dgm:spPr/>
      <dgm:t>
        <a:bodyPr/>
        <a:lstStyle/>
        <a:p>
          <a:r>
            <a:rPr lang="en-GB" b="1" dirty="0"/>
            <a:t>Don’t Ignore Accessibility</a:t>
          </a:r>
          <a:endParaRPr lang="en-MK" dirty="0"/>
        </a:p>
      </dgm:t>
    </dgm:pt>
    <dgm:pt modelId="{84451253-6219-154C-A1EA-A62AD77B1E94}" type="parTrans" cxnId="{6E220C06-A811-9B4D-ABA5-DAD8676523D3}">
      <dgm:prSet/>
      <dgm:spPr/>
      <dgm:t>
        <a:bodyPr/>
        <a:lstStyle/>
        <a:p>
          <a:endParaRPr lang="en-GB"/>
        </a:p>
      </dgm:t>
    </dgm:pt>
    <dgm:pt modelId="{E602E975-3787-4842-98D8-4F62F1F00C08}" type="sibTrans" cxnId="{6E220C06-A811-9B4D-ABA5-DAD8676523D3}">
      <dgm:prSet/>
      <dgm:spPr/>
      <dgm:t>
        <a:bodyPr/>
        <a:lstStyle/>
        <a:p>
          <a:endParaRPr lang="en-GB"/>
        </a:p>
      </dgm:t>
    </dgm:pt>
    <dgm:pt modelId="{CF209332-48F4-8044-AF96-ACCC26C75959}">
      <dgm:prSet/>
      <dgm:spPr/>
      <dgm:t>
        <a:bodyPr/>
        <a:lstStyle/>
        <a:p>
          <a:r>
            <a:rPr lang="en-GB" dirty="0"/>
            <a:t>Use alt text, provide transcripts for videos, and ensure that interactive elements are keyboard-navigable</a:t>
          </a:r>
          <a:endParaRPr lang="en-MK" dirty="0"/>
        </a:p>
      </dgm:t>
    </dgm:pt>
    <dgm:pt modelId="{6FC3F743-1738-9A43-98BC-619B087F1EC8}" type="parTrans" cxnId="{0E7445C8-AC5B-0A45-94C5-457A9736972C}">
      <dgm:prSet/>
      <dgm:spPr/>
      <dgm:t>
        <a:bodyPr/>
        <a:lstStyle/>
        <a:p>
          <a:endParaRPr lang="en-GB"/>
        </a:p>
      </dgm:t>
    </dgm:pt>
    <dgm:pt modelId="{00236012-916E-7043-A924-827E636A440D}" type="sibTrans" cxnId="{0E7445C8-AC5B-0A45-94C5-457A9736972C}">
      <dgm:prSet/>
      <dgm:spPr/>
      <dgm:t>
        <a:bodyPr/>
        <a:lstStyle/>
        <a:p>
          <a:endParaRPr lang="en-GB"/>
        </a:p>
      </dgm:t>
    </dgm:pt>
    <dgm:pt modelId="{6D47C81C-04E8-3744-8E6A-BEB5FFE2B403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Don’t Link to Unreliable External Sources</a:t>
          </a:r>
          <a:endParaRPr lang="en-MK" dirty="0">
            <a:solidFill>
              <a:schemeClr val="tx1"/>
            </a:solidFill>
          </a:endParaRPr>
        </a:p>
      </dgm:t>
    </dgm:pt>
    <dgm:pt modelId="{8BD28B40-1CB6-7F49-BB95-8F51704AE774}" type="parTrans" cxnId="{9FF19E5E-6A6F-554B-8EF6-D98BA3288AA6}">
      <dgm:prSet/>
      <dgm:spPr/>
      <dgm:t>
        <a:bodyPr/>
        <a:lstStyle/>
        <a:p>
          <a:endParaRPr lang="en-GB"/>
        </a:p>
      </dgm:t>
    </dgm:pt>
    <dgm:pt modelId="{55A746FD-7BC4-6044-9A0F-A89E6C993803}" type="sibTrans" cxnId="{9FF19E5E-6A6F-554B-8EF6-D98BA3288AA6}">
      <dgm:prSet/>
      <dgm:spPr/>
      <dgm:t>
        <a:bodyPr/>
        <a:lstStyle/>
        <a:p>
          <a:endParaRPr lang="en-GB"/>
        </a:p>
      </dgm:t>
    </dgm:pt>
    <dgm:pt modelId="{2FB1F002-EB68-EA4A-97E8-AC4B50EB52FB}">
      <dgm:prSet/>
      <dgm:spPr/>
      <dgm:t>
        <a:bodyPr/>
        <a:lstStyle/>
        <a:p>
          <a:r>
            <a:rPr lang="en-GB" dirty="0"/>
            <a:t>Host essential media content yourself or ensure that external links are stable</a:t>
          </a:r>
          <a:endParaRPr lang="en-MK" dirty="0"/>
        </a:p>
      </dgm:t>
    </dgm:pt>
    <dgm:pt modelId="{C3D47CC4-C3B4-B749-88F7-0C3F3762F424}" type="parTrans" cxnId="{A7ED6EDB-CC4C-4544-9158-10A5080C07F1}">
      <dgm:prSet/>
      <dgm:spPr/>
      <dgm:t>
        <a:bodyPr/>
        <a:lstStyle/>
        <a:p>
          <a:endParaRPr lang="en-GB"/>
        </a:p>
      </dgm:t>
    </dgm:pt>
    <dgm:pt modelId="{BBD6D2DE-A01B-0D42-AB4E-6873B4AC41BA}" type="sibTrans" cxnId="{A7ED6EDB-CC4C-4544-9158-10A5080C07F1}">
      <dgm:prSet/>
      <dgm:spPr/>
      <dgm:t>
        <a:bodyPr/>
        <a:lstStyle/>
        <a:p>
          <a:endParaRPr lang="en-GB"/>
        </a:p>
      </dgm:t>
    </dgm:pt>
    <dgm:pt modelId="{1BE86C8A-1CAA-4E4B-A6D1-81BF4CCC737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Don’t Use Auto-Playing Media</a:t>
          </a:r>
          <a:endParaRPr lang="en-MK" dirty="0">
            <a:solidFill>
              <a:schemeClr val="tx1"/>
            </a:solidFill>
          </a:endParaRPr>
        </a:p>
      </dgm:t>
    </dgm:pt>
    <dgm:pt modelId="{0DF2C83D-C498-5949-AECE-0B8E90CE50C1}" type="parTrans" cxnId="{F30C9864-1DC0-7E4D-BE93-633464CFD0A2}">
      <dgm:prSet/>
      <dgm:spPr/>
      <dgm:t>
        <a:bodyPr/>
        <a:lstStyle/>
        <a:p>
          <a:endParaRPr lang="en-GB"/>
        </a:p>
      </dgm:t>
    </dgm:pt>
    <dgm:pt modelId="{1D97FBB4-C3DA-4548-9FC6-7567D402698A}" type="sibTrans" cxnId="{F30C9864-1DC0-7E4D-BE93-633464CFD0A2}">
      <dgm:prSet/>
      <dgm:spPr/>
      <dgm:t>
        <a:bodyPr/>
        <a:lstStyle/>
        <a:p>
          <a:endParaRPr lang="en-GB"/>
        </a:p>
      </dgm:t>
    </dgm:pt>
    <dgm:pt modelId="{8634B8DB-51EC-2A4D-9A01-C3016BB64304}">
      <dgm:prSet/>
      <dgm:spPr/>
      <dgm:t>
        <a:bodyPr/>
        <a:lstStyle/>
        <a:p>
          <a:r>
            <a:rPr lang="en-GB" dirty="0"/>
            <a:t>Always allow users to control when media plays</a:t>
          </a:r>
          <a:endParaRPr lang="en-MK" dirty="0"/>
        </a:p>
      </dgm:t>
    </dgm:pt>
    <dgm:pt modelId="{2BE26035-9C76-7C46-A37B-4749F2632D28}" type="parTrans" cxnId="{2D50A9B2-4E18-864E-8AE4-1BA6CDD2AC59}">
      <dgm:prSet/>
      <dgm:spPr/>
      <dgm:t>
        <a:bodyPr/>
        <a:lstStyle/>
        <a:p>
          <a:endParaRPr lang="en-GB"/>
        </a:p>
      </dgm:t>
    </dgm:pt>
    <dgm:pt modelId="{ACB9F72B-C9B2-1B4E-A279-0D357DC69636}" type="sibTrans" cxnId="{2D50A9B2-4E18-864E-8AE4-1BA6CDD2AC59}">
      <dgm:prSet/>
      <dgm:spPr/>
      <dgm:t>
        <a:bodyPr/>
        <a:lstStyle/>
        <a:p>
          <a:endParaRPr lang="en-GB"/>
        </a:p>
      </dgm:t>
    </dgm:pt>
    <dgm:pt modelId="{F595AFEF-518E-9D43-B1C1-44BF3959721F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Don’t Neglect to Credit Sources</a:t>
          </a:r>
          <a:endParaRPr lang="en-MK" dirty="0">
            <a:solidFill>
              <a:schemeClr val="tx1"/>
            </a:solidFill>
          </a:endParaRPr>
        </a:p>
      </dgm:t>
    </dgm:pt>
    <dgm:pt modelId="{E29353CC-DBBA-5243-B979-2EF06A7612DB}" type="parTrans" cxnId="{E667BAA3-C0B9-1443-98C8-6FD6C526BA3A}">
      <dgm:prSet/>
      <dgm:spPr/>
      <dgm:t>
        <a:bodyPr/>
        <a:lstStyle/>
        <a:p>
          <a:endParaRPr lang="en-GB"/>
        </a:p>
      </dgm:t>
    </dgm:pt>
    <dgm:pt modelId="{086648B0-621A-C845-A6E2-475837B5253D}" type="sibTrans" cxnId="{E667BAA3-C0B9-1443-98C8-6FD6C526BA3A}">
      <dgm:prSet/>
      <dgm:spPr/>
      <dgm:t>
        <a:bodyPr/>
        <a:lstStyle/>
        <a:p>
          <a:endParaRPr lang="en-GB"/>
        </a:p>
      </dgm:t>
    </dgm:pt>
    <dgm:pt modelId="{5209A55D-51EC-DA4E-BC0F-16ABA3E336CA}">
      <dgm:prSet/>
      <dgm:spPr/>
      <dgm:t>
        <a:bodyPr/>
        <a:lstStyle/>
        <a:p>
          <a:r>
            <a:rPr lang="en-GB" dirty="0"/>
            <a:t>Always include proper citations or credits when using third-party media</a:t>
          </a:r>
          <a:endParaRPr lang="en-MK" dirty="0"/>
        </a:p>
      </dgm:t>
    </dgm:pt>
    <dgm:pt modelId="{FEF801F3-9E0D-1242-BE01-76F3864AE55F}" type="parTrans" cxnId="{E873DA39-33AE-AB42-AA39-3CAF5E312E1C}">
      <dgm:prSet/>
      <dgm:spPr/>
      <dgm:t>
        <a:bodyPr/>
        <a:lstStyle/>
        <a:p>
          <a:endParaRPr lang="en-GB"/>
        </a:p>
      </dgm:t>
    </dgm:pt>
    <dgm:pt modelId="{D6022006-7A26-6F41-9616-FC335287A52C}" type="sibTrans" cxnId="{E873DA39-33AE-AB42-AA39-3CAF5E312E1C}">
      <dgm:prSet/>
      <dgm:spPr/>
      <dgm:t>
        <a:bodyPr/>
        <a:lstStyle/>
        <a:p>
          <a:endParaRPr lang="en-GB"/>
        </a:p>
      </dgm:t>
    </dgm:pt>
    <dgm:pt modelId="{CFEF8CAA-D68F-2340-A321-32F746DB3AA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Don’t Rely Solely on Multimedia</a:t>
          </a:r>
          <a:endParaRPr lang="en-MK" dirty="0">
            <a:solidFill>
              <a:schemeClr val="tx1"/>
            </a:solidFill>
          </a:endParaRPr>
        </a:p>
      </dgm:t>
    </dgm:pt>
    <dgm:pt modelId="{80AE767C-2E0B-7641-B495-B2C7A0AFB4E7}" type="parTrans" cxnId="{4B9EB2AC-A9A0-1643-BF49-93D9D5050CB9}">
      <dgm:prSet/>
      <dgm:spPr/>
      <dgm:t>
        <a:bodyPr/>
        <a:lstStyle/>
        <a:p>
          <a:endParaRPr lang="en-GB"/>
        </a:p>
      </dgm:t>
    </dgm:pt>
    <dgm:pt modelId="{370C8E50-7805-3042-A9C3-42AC47312A70}" type="sibTrans" cxnId="{4B9EB2AC-A9A0-1643-BF49-93D9D5050CB9}">
      <dgm:prSet/>
      <dgm:spPr/>
      <dgm:t>
        <a:bodyPr/>
        <a:lstStyle/>
        <a:p>
          <a:endParaRPr lang="en-GB"/>
        </a:p>
      </dgm:t>
    </dgm:pt>
    <dgm:pt modelId="{F0985B39-0BE9-F24F-919C-12099734C651}">
      <dgm:prSet/>
      <dgm:spPr/>
      <dgm:t>
        <a:bodyPr/>
        <a:lstStyle/>
        <a:p>
          <a:r>
            <a:rPr lang="en-GB" dirty="0"/>
            <a:t>Pair videos with summaries, and images with descriptive captions</a:t>
          </a:r>
          <a:endParaRPr lang="en-MK" dirty="0"/>
        </a:p>
      </dgm:t>
    </dgm:pt>
    <dgm:pt modelId="{FB4744E8-7A27-8447-9417-4BC5D9178FC3}" type="parTrans" cxnId="{C4526C39-B57B-2640-9C3E-96BDC85517FC}">
      <dgm:prSet/>
      <dgm:spPr/>
      <dgm:t>
        <a:bodyPr/>
        <a:lstStyle/>
        <a:p>
          <a:endParaRPr lang="en-GB"/>
        </a:p>
      </dgm:t>
    </dgm:pt>
    <dgm:pt modelId="{3A7A72B2-E8B0-FD49-90DE-04F27C4DA475}" type="sibTrans" cxnId="{C4526C39-B57B-2640-9C3E-96BDC85517FC}">
      <dgm:prSet/>
      <dgm:spPr/>
      <dgm:t>
        <a:bodyPr/>
        <a:lstStyle/>
        <a:p>
          <a:endParaRPr lang="en-GB"/>
        </a:p>
      </dgm:t>
    </dgm:pt>
    <dgm:pt modelId="{61B75719-E23E-6C4F-A3E5-C02E3AED8BDF}" type="pres">
      <dgm:prSet presAssocID="{64377899-5AD9-A04A-A2B7-9FF4D7E51B65}" presName="linear" presStyleCnt="0">
        <dgm:presLayoutVars>
          <dgm:animLvl val="lvl"/>
          <dgm:resizeHandles val="exact"/>
        </dgm:presLayoutVars>
      </dgm:prSet>
      <dgm:spPr/>
    </dgm:pt>
    <dgm:pt modelId="{7CE3EEDD-0479-1844-A021-F4C8D747A32D}" type="pres">
      <dgm:prSet presAssocID="{5B457296-3255-DB4D-9DB8-6641DAED6C45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A9F3E89F-AC20-CD4B-A9F2-60820A634824}" type="pres">
      <dgm:prSet presAssocID="{5B457296-3255-DB4D-9DB8-6641DAED6C45}" presName="childText" presStyleLbl="revTx" presStyleIdx="0" presStyleCnt="8">
        <dgm:presLayoutVars>
          <dgm:bulletEnabled val="1"/>
        </dgm:presLayoutVars>
      </dgm:prSet>
      <dgm:spPr/>
    </dgm:pt>
    <dgm:pt modelId="{4AE01FF4-27C3-8147-B6BB-1261F25ED66B}" type="pres">
      <dgm:prSet presAssocID="{87371B64-60DE-B347-8136-48875CB17F29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4F0CA94E-D78D-2740-8EE6-B9BBB29F0A19}" type="pres">
      <dgm:prSet presAssocID="{87371B64-60DE-B347-8136-48875CB17F29}" presName="childText" presStyleLbl="revTx" presStyleIdx="1" presStyleCnt="8">
        <dgm:presLayoutVars>
          <dgm:bulletEnabled val="1"/>
        </dgm:presLayoutVars>
      </dgm:prSet>
      <dgm:spPr/>
    </dgm:pt>
    <dgm:pt modelId="{C79BD298-38AB-A348-9C6C-D9906E7C993A}" type="pres">
      <dgm:prSet presAssocID="{650AD613-EF22-8E49-93C4-2F933E7B27CC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9A512941-A6C3-F247-8E1A-44440E31C69F}" type="pres">
      <dgm:prSet presAssocID="{650AD613-EF22-8E49-93C4-2F933E7B27CC}" presName="childText" presStyleLbl="revTx" presStyleIdx="2" presStyleCnt="8">
        <dgm:presLayoutVars>
          <dgm:bulletEnabled val="1"/>
        </dgm:presLayoutVars>
      </dgm:prSet>
      <dgm:spPr/>
    </dgm:pt>
    <dgm:pt modelId="{12C29DE8-1CB0-B343-9FB8-5B4F9759D260}" type="pres">
      <dgm:prSet presAssocID="{C03B6BD7-B201-D94A-8368-AF72F775434A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62D956E0-69CD-A041-9106-07B836A32668}" type="pres">
      <dgm:prSet presAssocID="{C03B6BD7-B201-D94A-8368-AF72F775434A}" presName="childText" presStyleLbl="revTx" presStyleIdx="3" presStyleCnt="8">
        <dgm:presLayoutVars>
          <dgm:bulletEnabled val="1"/>
        </dgm:presLayoutVars>
      </dgm:prSet>
      <dgm:spPr/>
    </dgm:pt>
    <dgm:pt modelId="{3AF0C91A-DE4F-CB45-AE71-49E52D4F3E5E}" type="pres">
      <dgm:prSet presAssocID="{6D47C81C-04E8-3744-8E6A-BEB5FFE2B403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63F707AC-6D05-6D4D-A08A-E1622909DE0B}" type="pres">
      <dgm:prSet presAssocID="{6D47C81C-04E8-3744-8E6A-BEB5FFE2B403}" presName="childText" presStyleLbl="revTx" presStyleIdx="4" presStyleCnt="8">
        <dgm:presLayoutVars>
          <dgm:bulletEnabled val="1"/>
        </dgm:presLayoutVars>
      </dgm:prSet>
      <dgm:spPr/>
    </dgm:pt>
    <dgm:pt modelId="{BF272AF4-CBFA-934A-BD83-1C8D4B0635E6}" type="pres">
      <dgm:prSet presAssocID="{1BE86C8A-1CAA-4E4B-A6D1-81BF4CCC7374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AF8B1F5A-B213-C24E-99C5-5636D099955B}" type="pres">
      <dgm:prSet presAssocID="{1BE86C8A-1CAA-4E4B-A6D1-81BF4CCC7374}" presName="childText" presStyleLbl="revTx" presStyleIdx="5" presStyleCnt="8">
        <dgm:presLayoutVars>
          <dgm:bulletEnabled val="1"/>
        </dgm:presLayoutVars>
      </dgm:prSet>
      <dgm:spPr/>
    </dgm:pt>
    <dgm:pt modelId="{2D02D577-06FF-5249-BB53-EDC03F83B3F1}" type="pres">
      <dgm:prSet presAssocID="{F595AFEF-518E-9D43-B1C1-44BF3959721F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C409C29E-7C95-8344-9D94-37C2FB658BC6}" type="pres">
      <dgm:prSet presAssocID="{F595AFEF-518E-9D43-B1C1-44BF3959721F}" presName="childText" presStyleLbl="revTx" presStyleIdx="6" presStyleCnt="8">
        <dgm:presLayoutVars>
          <dgm:bulletEnabled val="1"/>
        </dgm:presLayoutVars>
      </dgm:prSet>
      <dgm:spPr/>
    </dgm:pt>
    <dgm:pt modelId="{BF2727E9-7823-764F-B0DD-40C24B86FE48}" type="pres">
      <dgm:prSet presAssocID="{CFEF8CAA-D68F-2340-A321-32F746DB3AAA}" presName="parentText" presStyleLbl="node1" presStyleIdx="7" presStyleCnt="8">
        <dgm:presLayoutVars>
          <dgm:chMax val="0"/>
          <dgm:bulletEnabled val="1"/>
        </dgm:presLayoutVars>
      </dgm:prSet>
      <dgm:spPr/>
    </dgm:pt>
    <dgm:pt modelId="{1E4AD5C2-58D1-C84C-A8C6-E185AF779169}" type="pres">
      <dgm:prSet presAssocID="{CFEF8CAA-D68F-2340-A321-32F746DB3AAA}" presName="childText" presStyleLbl="revTx" presStyleIdx="7" presStyleCnt="8">
        <dgm:presLayoutVars>
          <dgm:bulletEnabled val="1"/>
        </dgm:presLayoutVars>
      </dgm:prSet>
      <dgm:spPr/>
    </dgm:pt>
  </dgm:ptLst>
  <dgm:cxnLst>
    <dgm:cxn modelId="{28B34E05-A1D9-6C46-AAF2-9367202F6C9B}" type="presOf" srcId="{F0985B39-0BE9-F24F-919C-12099734C651}" destId="{1E4AD5C2-58D1-C84C-A8C6-E185AF779169}" srcOrd="0" destOrd="0" presId="urn:microsoft.com/office/officeart/2005/8/layout/vList2"/>
    <dgm:cxn modelId="{6E220C06-A811-9B4D-ABA5-DAD8676523D3}" srcId="{64377899-5AD9-A04A-A2B7-9FF4D7E51B65}" destId="{C03B6BD7-B201-D94A-8368-AF72F775434A}" srcOrd="3" destOrd="0" parTransId="{84451253-6219-154C-A1EA-A62AD77B1E94}" sibTransId="{E602E975-3787-4842-98D8-4F62F1F00C08}"/>
    <dgm:cxn modelId="{3251170A-BF45-844E-BEC4-3535C3F255D8}" type="presOf" srcId="{8634B8DB-51EC-2A4D-9A01-C3016BB64304}" destId="{AF8B1F5A-B213-C24E-99C5-5636D099955B}" srcOrd="0" destOrd="0" presId="urn:microsoft.com/office/officeart/2005/8/layout/vList2"/>
    <dgm:cxn modelId="{CD45E924-FD30-6449-9348-95C8FC6CC36B}" type="presOf" srcId="{64377899-5AD9-A04A-A2B7-9FF4D7E51B65}" destId="{61B75719-E23E-6C4F-A3E5-C02E3AED8BDF}" srcOrd="0" destOrd="0" presId="urn:microsoft.com/office/officeart/2005/8/layout/vList2"/>
    <dgm:cxn modelId="{C4526C39-B57B-2640-9C3E-96BDC85517FC}" srcId="{CFEF8CAA-D68F-2340-A321-32F746DB3AAA}" destId="{F0985B39-0BE9-F24F-919C-12099734C651}" srcOrd="0" destOrd="0" parTransId="{FB4744E8-7A27-8447-9417-4BC5D9178FC3}" sibTransId="{3A7A72B2-E8B0-FD49-90DE-04F27C4DA475}"/>
    <dgm:cxn modelId="{E873DA39-33AE-AB42-AA39-3CAF5E312E1C}" srcId="{F595AFEF-518E-9D43-B1C1-44BF3959721F}" destId="{5209A55D-51EC-DA4E-BC0F-16ABA3E336CA}" srcOrd="0" destOrd="0" parTransId="{FEF801F3-9E0D-1242-BE01-76F3864AE55F}" sibTransId="{D6022006-7A26-6F41-9616-FC335287A52C}"/>
    <dgm:cxn modelId="{33B32144-124F-DC4C-9DD8-6B362FBFA2C6}" srcId="{87371B64-60DE-B347-8136-48875CB17F29}" destId="{C6579C4B-81B9-7241-A857-93AC5A8EDA79}" srcOrd="0" destOrd="0" parTransId="{7D3AAEE5-55F4-AF44-A381-4B4A28070CD2}" sibTransId="{A023972E-E71B-914A-A062-4568638380DA}"/>
    <dgm:cxn modelId="{57834F51-A792-D940-912A-4331D887E98B}" type="presOf" srcId="{5B457296-3255-DB4D-9DB8-6641DAED6C45}" destId="{7CE3EEDD-0479-1844-A021-F4C8D747A32D}" srcOrd="0" destOrd="0" presId="urn:microsoft.com/office/officeart/2005/8/layout/vList2"/>
    <dgm:cxn modelId="{8B13EC51-6FB7-124B-917F-9B5D3E9A1633}" type="presOf" srcId="{C6579C4B-81B9-7241-A857-93AC5A8EDA79}" destId="{4F0CA94E-D78D-2740-8EE6-B9BBB29F0A19}" srcOrd="0" destOrd="0" presId="urn:microsoft.com/office/officeart/2005/8/layout/vList2"/>
    <dgm:cxn modelId="{8472EC5D-B4AF-4343-889E-3FBCE9AA9130}" type="presOf" srcId="{50EE0A3B-BB9D-0943-930F-795DF5C8EC03}" destId="{A9F3E89F-AC20-CD4B-A9F2-60820A634824}" srcOrd="0" destOrd="0" presId="urn:microsoft.com/office/officeart/2005/8/layout/vList2"/>
    <dgm:cxn modelId="{9FF19E5E-6A6F-554B-8EF6-D98BA3288AA6}" srcId="{64377899-5AD9-A04A-A2B7-9FF4D7E51B65}" destId="{6D47C81C-04E8-3744-8E6A-BEB5FFE2B403}" srcOrd="4" destOrd="0" parTransId="{8BD28B40-1CB6-7F49-BB95-8F51704AE774}" sibTransId="{55A746FD-7BC4-6044-9A0F-A89E6C993803}"/>
    <dgm:cxn modelId="{F30C9864-1DC0-7E4D-BE93-633464CFD0A2}" srcId="{64377899-5AD9-A04A-A2B7-9FF4D7E51B65}" destId="{1BE86C8A-1CAA-4E4B-A6D1-81BF4CCC7374}" srcOrd="5" destOrd="0" parTransId="{0DF2C83D-C498-5949-AECE-0B8E90CE50C1}" sibTransId="{1D97FBB4-C3DA-4548-9FC6-7567D402698A}"/>
    <dgm:cxn modelId="{EC5FB86A-A38B-AA44-AE5F-225F0EF2195A}" type="presOf" srcId="{87371B64-60DE-B347-8136-48875CB17F29}" destId="{4AE01FF4-27C3-8147-B6BB-1261F25ED66B}" srcOrd="0" destOrd="0" presId="urn:microsoft.com/office/officeart/2005/8/layout/vList2"/>
    <dgm:cxn modelId="{2615546F-0B44-974C-B5F7-FC2C3A8B0916}" type="presOf" srcId="{6D47C81C-04E8-3744-8E6A-BEB5FFE2B403}" destId="{3AF0C91A-DE4F-CB45-AE71-49E52D4F3E5E}" srcOrd="0" destOrd="0" presId="urn:microsoft.com/office/officeart/2005/8/layout/vList2"/>
    <dgm:cxn modelId="{10733176-83CC-0A4A-BB76-AAE90B89D16A}" type="presOf" srcId="{F595AFEF-518E-9D43-B1C1-44BF3959721F}" destId="{2D02D577-06FF-5249-BB53-EDC03F83B3F1}" srcOrd="0" destOrd="0" presId="urn:microsoft.com/office/officeart/2005/8/layout/vList2"/>
    <dgm:cxn modelId="{E03EEB7B-B724-BC4D-8413-5DC32DB620CA}" type="presOf" srcId="{2FB1F002-EB68-EA4A-97E8-AC4B50EB52FB}" destId="{63F707AC-6D05-6D4D-A08A-E1622909DE0B}" srcOrd="0" destOrd="0" presId="urn:microsoft.com/office/officeart/2005/8/layout/vList2"/>
    <dgm:cxn modelId="{C902F885-A041-0A43-ADE1-C8CB33AFD67D}" srcId="{5B457296-3255-DB4D-9DB8-6641DAED6C45}" destId="{50EE0A3B-BB9D-0943-930F-795DF5C8EC03}" srcOrd="0" destOrd="0" parTransId="{E43A89B8-ECC0-0541-BE95-E61984532265}" sibTransId="{308581CF-E25F-CC41-AD2D-D968A804C427}"/>
    <dgm:cxn modelId="{6851EE96-E057-A343-A7AB-36253D542E74}" type="presOf" srcId="{C03B6BD7-B201-D94A-8368-AF72F775434A}" destId="{12C29DE8-1CB0-B343-9FB8-5B4F9759D260}" srcOrd="0" destOrd="0" presId="urn:microsoft.com/office/officeart/2005/8/layout/vList2"/>
    <dgm:cxn modelId="{3EBA0399-1BA6-4349-942F-CDE2E131AFAB}" type="presOf" srcId="{1BE86C8A-1CAA-4E4B-A6D1-81BF4CCC7374}" destId="{BF272AF4-CBFA-934A-BD83-1C8D4B0635E6}" srcOrd="0" destOrd="0" presId="urn:microsoft.com/office/officeart/2005/8/layout/vList2"/>
    <dgm:cxn modelId="{E667BAA3-C0B9-1443-98C8-6FD6C526BA3A}" srcId="{64377899-5AD9-A04A-A2B7-9FF4D7E51B65}" destId="{F595AFEF-518E-9D43-B1C1-44BF3959721F}" srcOrd="6" destOrd="0" parTransId="{E29353CC-DBBA-5243-B979-2EF06A7612DB}" sibTransId="{086648B0-621A-C845-A6E2-475837B5253D}"/>
    <dgm:cxn modelId="{4B9EB2AC-A9A0-1643-BF49-93D9D5050CB9}" srcId="{64377899-5AD9-A04A-A2B7-9FF4D7E51B65}" destId="{CFEF8CAA-D68F-2340-A321-32F746DB3AAA}" srcOrd="7" destOrd="0" parTransId="{80AE767C-2E0B-7641-B495-B2C7A0AFB4E7}" sibTransId="{370C8E50-7805-3042-A9C3-42AC47312A70}"/>
    <dgm:cxn modelId="{71227AB2-7B16-0643-8E1E-92529F2A5DBF}" type="presOf" srcId="{39A1F27E-CFEC-174B-AE83-DB11099FE430}" destId="{9A512941-A6C3-F247-8E1A-44440E31C69F}" srcOrd="0" destOrd="0" presId="urn:microsoft.com/office/officeart/2005/8/layout/vList2"/>
    <dgm:cxn modelId="{2D50A9B2-4E18-864E-8AE4-1BA6CDD2AC59}" srcId="{1BE86C8A-1CAA-4E4B-A6D1-81BF4CCC7374}" destId="{8634B8DB-51EC-2A4D-9A01-C3016BB64304}" srcOrd="0" destOrd="0" parTransId="{2BE26035-9C76-7C46-A37B-4749F2632D28}" sibTransId="{ACB9F72B-C9B2-1B4E-A279-0D357DC69636}"/>
    <dgm:cxn modelId="{E77722BD-A30C-094F-945E-9CB67898380E}" type="presOf" srcId="{650AD613-EF22-8E49-93C4-2F933E7B27CC}" destId="{C79BD298-38AB-A348-9C6C-D9906E7C993A}" srcOrd="0" destOrd="0" presId="urn:microsoft.com/office/officeart/2005/8/layout/vList2"/>
    <dgm:cxn modelId="{1CEBA7BF-AB62-1F4B-81D8-88517C4E6983}" srcId="{64377899-5AD9-A04A-A2B7-9FF4D7E51B65}" destId="{87371B64-60DE-B347-8136-48875CB17F29}" srcOrd="1" destOrd="0" parTransId="{E89C055B-DE16-1A42-B177-BD2630F4E854}" sibTransId="{B233668E-00E3-D747-A6D1-D70E3866B36D}"/>
    <dgm:cxn modelId="{0E7445C8-AC5B-0A45-94C5-457A9736972C}" srcId="{C03B6BD7-B201-D94A-8368-AF72F775434A}" destId="{CF209332-48F4-8044-AF96-ACCC26C75959}" srcOrd="0" destOrd="0" parTransId="{6FC3F743-1738-9A43-98BC-619B087F1EC8}" sibTransId="{00236012-916E-7043-A924-827E636A440D}"/>
    <dgm:cxn modelId="{9F3F43D7-4DEE-094F-AD58-E6EFC0139EAD}" type="presOf" srcId="{CFEF8CAA-D68F-2340-A321-32F746DB3AAA}" destId="{BF2727E9-7823-764F-B0DD-40C24B86FE48}" srcOrd="0" destOrd="0" presId="urn:microsoft.com/office/officeart/2005/8/layout/vList2"/>
    <dgm:cxn modelId="{A7ED6EDB-CC4C-4544-9158-10A5080C07F1}" srcId="{6D47C81C-04E8-3744-8E6A-BEB5FFE2B403}" destId="{2FB1F002-EB68-EA4A-97E8-AC4B50EB52FB}" srcOrd="0" destOrd="0" parTransId="{C3D47CC4-C3B4-B749-88F7-0C3F3762F424}" sibTransId="{BBD6D2DE-A01B-0D42-AB4E-6873B4AC41BA}"/>
    <dgm:cxn modelId="{61F8AEE3-D284-3E47-A2A3-850B1D88D6F4}" type="presOf" srcId="{5209A55D-51EC-DA4E-BC0F-16ABA3E336CA}" destId="{C409C29E-7C95-8344-9D94-37C2FB658BC6}" srcOrd="0" destOrd="0" presId="urn:microsoft.com/office/officeart/2005/8/layout/vList2"/>
    <dgm:cxn modelId="{0FA2FAE5-70E6-CB43-B291-78C37B5562F3}" type="presOf" srcId="{CF209332-48F4-8044-AF96-ACCC26C75959}" destId="{62D956E0-69CD-A041-9106-07B836A32668}" srcOrd="0" destOrd="0" presId="urn:microsoft.com/office/officeart/2005/8/layout/vList2"/>
    <dgm:cxn modelId="{85B3D5E6-A910-4C40-96B8-81ECAA80CA46}" srcId="{650AD613-EF22-8E49-93C4-2F933E7B27CC}" destId="{39A1F27E-CFEC-174B-AE83-DB11099FE430}" srcOrd="0" destOrd="0" parTransId="{9972A346-3B2A-F748-B7FE-7EFBAF06E343}" sibTransId="{3B3E577F-F986-4B4F-A036-517108071DD5}"/>
    <dgm:cxn modelId="{4DB273EC-5851-694E-9281-EDC76D0C3996}" srcId="{64377899-5AD9-A04A-A2B7-9FF4D7E51B65}" destId="{5B457296-3255-DB4D-9DB8-6641DAED6C45}" srcOrd="0" destOrd="0" parTransId="{1B818F0A-6244-6446-A10B-B49356A4D9B2}" sibTransId="{106B6F81-CDB4-AA4B-88BC-F29BD90AE094}"/>
    <dgm:cxn modelId="{D7E7E7F1-A4EF-7044-A80B-815BE0F032FD}" srcId="{64377899-5AD9-A04A-A2B7-9FF4D7E51B65}" destId="{650AD613-EF22-8E49-93C4-2F933E7B27CC}" srcOrd="2" destOrd="0" parTransId="{8D970167-618F-924F-82EE-9F24827F1DFA}" sibTransId="{EA556FCA-68AD-8345-BC60-6D578F50C2EA}"/>
    <dgm:cxn modelId="{83E9C720-CBE1-8847-85F8-C9542B6E9FFB}" type="presParOf" srcId="{61B75719-E23E-6C4F-A3E5-C02E3AED8BDF}" destId="{7CE3EEDD-0479-1844-A021-F4C8D747A32D}" srcOrd="0" destOrd="0" presId="urn:microsoft.com/office/officeart/2005/8/layout/vList2"/>
    <dgm:cxn modelId="{C2BCF5F1-CF13-7641-AB8A-DAD91D65FF04}" type="presParOf" srcId="{61B75719-E23E-6C4F-A3E5-C02E3AED8BDF}" destId="{A9F3E89F-AC20-CD4B-A9F2-60820A634824}" srcOrd="1" destOrd="0" presId="urn:microsoft.com/office/officeart/2005/8/layout/vList2"/>
    <dgm:cxn modelId="{9C684E6F-FBB8-8D49-ABE1-63FF8347FEAB}" type="presParOf" srcId="{61B75719-E23E-6C4F-A3E5-C02E3AED8BDF}" destId="{4AE01FF4-27C3-8147-B6BB-1261F25ED66B}" srcOrd="2" destOrd="0" presId="urn:microsoft.com/office/officeart/2005/8/layout/vList2"/>
    <dgm:cxn modelId="{A0D896F6-E256-DA4A-A83A-34EABECDD753}" type="presParOf" srcId="{61B75719-E23E-6C4F-A3E5-C02E3AED8BDF}" destId="{4F0CA94E-D78D-2740-8EE6-B9BBB29F0A19}" srcOrd="3" destOrd="0" presId="urn:microsoft.com/office/officeart/2005/8/layout/vList2"/>
    <dgm:cxn modelId="{C51D7FFB-FDD5-AC40-B70E-29054D3383A0}" type="presParOf" srcId="{61B75719-E23E-6C4F-A3E5-C02E3AED8BDF}" destId="{C79BD298-38AB-A348-9C6C-D9906E7C993A}" srcOrd="4" destOrd="0" presId="urn:microsoft.com/office/officeart/2005/8/layout/vList2"/>
    <dgm:cxn modelId="{82F90429-F316-4240-A0F6-7B07A2D4F693}" type="presParOf" srcId="{61B75719-E23E-6C4F-A3E5-C02E3AED8BDF}" destId="{9A512941-A6C3-F247-8E1A-44440E31C69F}" srcOrd="5" destOrd="0" presId="urn:microsoft.com/office/officeart/2005/8/layout/vList2"/>
    <dgm:cxn modelId="{257600C1-EB0E-E447-9C28-1FD8E3D7BC1F}" type="presParOf" srcId="{61B75719-E23E-6C4F-A3E5-C02E3AED8BDF}" destId="{12C29DE8-1CB0-B343-9FB8-5B4F9759D260}" srcOrd="6" destOrd="0" presId="urn:microsoft.com/office/officeart/2005/8/layout/vList2"/>
    <dgm:cxn modelId="{D89573BC-1A68-9044-8944-F24EA8D83DE1}" type="presParOf" srcId="{61B75719-E23E-6C4F-A3E5-C02E3AED8BDF}" destId="{62D956E0-69CD-A041-9106-07B836A32668}" srcOrd="7" destOrd="0" presId="urn:microsoft.com/office/officeart/2005/8/layout/vList2"/>
    <dgm:cxn modelId="{8B4AD832-BBBB-4D49-892B-DEA7D640DBF7}" type="presParOf" srcId="{61B75719-E23E-6C4F-A3E5-C02E3AED8BDF}" destId="{3AF0C91A-DE4F-CB45-AE71-49E52D4F3E5E}" srcOrd="8" destOrd="0" presId="urn:microsoft.com/office/officeart/2005/8/layout/vList2"/>
    <dgm:cxn modelId="{4AAA014E-5DAD-9E4B-8DD0-6E24DFE89B9D}" type="presParOf" srcId="{61B75719-E23E-6C4F-A3E5-C02E3AED8BDF}" destId="{63F707AC-6D05-6D4D-A08A-E1622909DE0B}" srcOrd="9" destOrd="0" presId="urn:microsoft.com/office/officeart/2005/8/layout/vList2"/>
    <dgm:cxn modelId="{1D03BE3A-1C38-3741-A106-0A2AD61B9463}" type="presParOf" srcId="{61B75719-E23E-6C4F-A3E5-C02E3AED8BDF}" destId="{BF272AF4-CBFA-934A-BD83-1C8D4B0635E6}" srcOrd="10" destOrd="0" presId="urn:microsoft.com/office/officeart/2005/8/layout/vList2"/>
    <dgm:cxn modelId="{42938689-747D-E64A-A2DC-C34011FA4DC8}" type="presParOf" srcId="{61B75719-E23E-6C4F-A3E5-C02E3AED8BDF}" destId="{AF8B1F5A-B213-C24E-99C5-5636D099955B}" srcOrd="11" destOrd="0" presId="urn:microsoft.com/office/officeart/2005/8/layout/vList2"/>
    <dgm:cxn modelId="{DFA0E521-3A01-3D46-8CFF-1F67DD357F2A}" type="presParOf" srcId="{61B75719-E23E-6C4F-A3E5-C02E3AED8BDF}" destId="{2D02D577-06FF-5249-BB53-EDC03F83B3F1}" srcOrd="12" destOrd="0" presId="urn:microsoft.com/office/officeart/2005/8/layout/vList2"/>
    <dgm:cxn modelId="{4127C261-15F0-6542-B592-6BDFD3187A6C}" type="presParOf" srcId="{61B75719-E23E-6C4F-A3E5-C02E3AED8BDF}" destId="{C409C29E-7C95-8344-9D94-37C2FB658BC6}" srcOrd="13" destOrd="0" presId="urn:microsoft.com/office/officeart/2005/8/layout/vList2"/>
    <dgm:cxn modelId="{9D04BA57-A30A-8449-BE9A-DFFB1C838A7F}" type="presParOf" srcId="{61B75719-E23E-6C4F-A3E5-C02E3AED8BDF}" destId="{BF2727E9-7823-764F-B0DD-40C24B86FE48}" srcOrd="14" destOrd="0" presId="urn:microsoft.com/office/officeart/2005/8/layout/vList2"/>
    <dgm:cxn modelId="{4DA76914-4F67-304B-AC0B-229D60DA4781}" type="presParOf" srcId="{61B75719-E23E-6C4F-A3E5-C02E3AED8BDF}" destId="{1E4AD5C2-58D1-C84C-A8C6-E185AF779169}" srcOrd="1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4BE27F6-1611-7B4E-B4EA-BAB9F0B2D95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present the information in multiple ways and formats</a:t>
          </a:r>
        </a:p>
      </dgm:t>
    </dgm:pt>
    <dgm:pt modelId="{780D78DD-FCD5-DB4C-AD6E-CDF707E68CD4}" type="par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FFDA8B6-5538-4243-A5D1-0E50A824C229}" type="sib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5CD0CF9-0352-E047-8E06-9CF878131D5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option to provide additional resources</a:t>
          </a:r>
        </a:p>
      </dgm:t>
    </dgm:pt>
    <dgm:pt modelId="{7F26EDAE-2A00-A241-9916-024F22A4AE4E}" type="par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31FD33A-7745-FB4D-A32E-215654A8286F}" type="sib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659B711-F63D-1F4D-95AD-F8BE7064AE0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headings</a:t>
          </a:r>
        </a:p>
      </dgm:t>
    </dgm:pt>
    <dgm:pt modelId="{3828026B-265F-D845-978E-7F86D896F0C8}" type="par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86FFE81-3351-0146-BC4A-A92953C4C2DB}" type="sib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16C450A-CF37-FF4A-9474-6E812194FD8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equation editors for math expressions</a:t>
          </a:r>
        </a:p>
      </dgm:t>
    </dgm:pt>
    <dgm:pt modelId="{4933E9ED-338F-8B4F-95CB-BEBCD7A04014}" type="par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040A139-4833-4448-B10E-D1585B0E0D52}" type="sib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34E0DF-4D63-8441-874C-18D4A2F7B04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a high contrast colour palette</a:t>
          </a:r>
        </a:p>
      </dgm:t>
    </dgm:pt>
    <dgm:pt modelId="{1112979B-7D85-3E49-95AE-32F24103121C}" type="par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7F0605-1DC8-B242-A907-8D90B34EBF6C}" type="sib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7C076E8-43A7-7448-BBC9-B4A915E162E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don't use colour as the only way to convey information</a:t>
          </a:r>
        </a:p>
      </dgm:t>
    </dgm:pt>
    <dgm:pt modelId="{EDB5A8BC-B1EF-D04E-8593-57E006AABF88}" type="par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4C28DC-18E6-934C-A91E-AA6406ED1A03}" type="sib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44701E8-5296-8048-B4D6-E4B69DE6599A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descriptive links</a:t>
          </a:r>
        </a:p>
      </dgm:t>
    </dgm:pt>
    <dgm:pt modelId="{01617777-04D0-154A-8F46-962FCC985C04}" type="par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9F5E872-09F6-E243-B3D9-9EF8FCF0CEF7}" type="sib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0A165EC-6F68-BD43-B2BD-EEDF8BEB879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tables only when required</a:t>
          </a:r>
        </a:p>
      </dgm:t>
    </dgm:pt>
    <dgm:pt modelId="{FA8E2B6A-760C-3143-8173-1B173D365FB3}" type="par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CB196B8-82D8-8444-A0B1-6EF873434C72}" type="sib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DE5DB6D-DDD4-7F42-ADE5-723C6ABF4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closed captions and transcripts</a:t>
          </a:r>
        </a:p>
      </dgm:t>
    </dgm:pt>
    <dgm:pt modelId="{9A711004-A9BA-174D-A89A-A7A2EA64A760}" type="par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F74F731-E768-0543-95D2-130B6A902C4A}" type="sib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C968495-E94D-C545-B6DC-A51D8AAEBC6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simple language</a:t>
          </a:r>
        </a:p>
      </dgm:t>
    </dgm:pt>
    <dgm:pt modelId="{19F05B0F-8BF0-2D46-8FA4-D97CECFC18A4}" type="sib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69E3E82-E606-DB4C-A905-0CEE90F7AA1B}" type="par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1E86DF9-3A59-7142-8996-7C304F4F775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alternative text for images</a:t>
          </a:r>
        </a:p>
      </dgm:t>
    </dgm:pt>
    <dgm:pt modelId="{DF35A217-F558-F648-AA59-B23325E98123}" type="sib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E312A083-1E56-DD4C-AFB9-719960EED242}" type="par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1D25339-3ABB-AE40-8E97-478DC4DD7440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 of content</a:t>
          </a:r>
        </a:p>
      </dgm:t>
    </dgm:pt>
    <dgm:pt modelId="{3AB51644-6767-594E-B2B0-148413245E92}" type="sib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5CB6E0F-FE05-6848-BC37-DED9F93661CC}" type="par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07B8C5AD-220E-354D-8F28-9DA614DA909D}" type="pres">
      <dgm:prSet presAssocID="{84BE27F6-1611-7B4E-B4EA-BAB9F0B2D950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B8CB4450-1DBF-0144-B41D-21FD54959B4D}" type="pres">
      <dgm:prSet presAssocID="{6FFDA8B6-5538-4243-A5D1-0E50A824C229}" presName="spacer" presStyleCnt="0"/>
      <dgm:spPr/>
    </dgm:pt>
    <dgm:pt modelId="{BEF53995-6A51-974A-851D-6F1594568816}" type="pres">
      <dgm:prSet presAssocID="{6C968495-E94D-C545-B6DC-A51D8AAEBC63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20C303FC-9E11-984B-AB84-0F867A79184F}" type="pres">
      <dgm:prSet presAssocID="{6C968495-E94D-C545-B6DC-A51D8AAEBC63}" presName="childText" presStyleLbl="revTx" presStyleIdx="0" presStyleCnt="1">
        <dgm:presLayoutVars>
          <dgm:bulletEnabled val="1"/>
        </dgm:presLayoutVars>
      </dgm:prSet>
      <dgm:spPr/>
    </dgm:pt>
    <dgm:pt modelId="{1B476462-1940-E245-B588-112EB25117EB}" type="pres">
      <dgm:prSet presAssocID="{F659B711-F63D-1F4D-95AD-F8BE7064AE0A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E17567C7-DFD8-BC48-8038-B76677E27E4F}" type="pres">
      <dgm:prSet presAssocID="{C86FFE81-3351-0146-BC4A-A92953C4C2DB}" presName="spacer" presStyleCnt="0"/>
      <dgm:spPr/>
    </dgm:pt>
    <dgm:pt modelId="{477F654B-00D2-F442-970D-35029A8BC819}" type="pres">
      <dgm:prSet presAssocID="{81D25339-3ABB-AE40-8E97-478DC4DD7440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125A3B2D-97B5-D04B-8CBC-A944747AC0FC}" type="pres">
      <dgm:prSet presAssocID="{3AB51644-6767-594E-B2B0-148413245E92}" presName="spacer" presStyleCnt="0"/>
      <dgm:spPr/>
    </dgm:pt>
    <dgm:pt modelId="{3324E999-EF90-8B4D-BAAB-F3E14BBFD01D}" type="pres">
      <dgm:prSet presAssocID="{B1E86DF9-3A59-7142-8996-7C304F4F775C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E8293915-E7DF-5443-80CA-56BD70288C8E}" type="pres">
      <dgm:prSet presAssocID="{DF35A217-F558-F648-AA59-B23325E98123}" presName="spacer" presStyleCnt="0"/>
      <dgm:spPr/>
    </dgm:pt>
    <dgm:pt modelId="{E05F4B7F-973E-144E-BF1A-A1DD0BCC2A78}" type="pres">
      <dgm:prSet presAssocID="{A16C450A-CF37-FF4A-9474-6E812194FD87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CA964883-FC4B-F24D-84A5-9A964A1EDDAC}" type="pres">
      <dgm:prSet presAssocID="{A040A139-4833-4448-B10E-D1585B0E0D52}" presName="spacer" presStyleCnt="0"/>
      <dgm:spPr/>
    </dgm:pt>
    <dgm:pt modelId="{C1731147-2651-824B-BD4E-12CD160AE72A}" type="pres">
      <dgm:prSet presAssocID="{2A34E0DF-4D63-8441-874C-18D4A2F7B04F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DC69F09-5D49-EF43-A5B1-248649FFA320}" type="pres">
      <dgm:prSet presAssocID="{507F0605-1DC8-B242-A907-8D90B34EBF6C}" presName="spacer" presStyleCnt="0"/>
      <dgm:spPr/>
    </dgm:pt>
    <dgm:pt modelId="{D5655EEC-044D-CB41-AD51-70792B147931}" type="pres">
      <dgm:prSet presAssocID="{67C076E8-43A7-7448-BBC9-B4A915E162EA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42D61E68-5525-2D4C-B1A8-D226862683CA}" type="pres">
      <dgm:prSet presAssocID="{504C28DC-18E6-934C-A91E-AA6406ED1A03}" presName="spacer" presStyleCnt="0"/>
      <dgm:spPr/>
    </dgm:pt>
    <dgm:pt modelId="{D1851554-58DD-CF44-8E00-75ECCB8BC029}" type="pres">
      <dgm:prSet presAssocID="{D44701E8-5296-8048-B4D6-E4B69DE6599A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9617AA4-705C-8048-A467-EE20290928C6}" type="pres">
      <dgm:prSet presAssocID="{F9F5E872-09F6-E243-B3D9-9EF8FCF0CEF7}" presName="spacer" presStyleCnt="0"/>
      <dgm:spPr/>
    </dgm:pt>
    <dgm:pt modelId="{B74CD483-D096-B445-8D03-EFFF2A6A096B}" type="pres">
      <dgm:prSet presAssocID="{60A165EC-6F68-BD43-B2BD-EEDF8BEB879F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5F6F5827-9BF6-8E44-9B68-993E538047BB}" type="pres">
      <dgm:prSet presAssocID="{9CB196B8-82D8-8444-A0B1-6EF873434C72}" presName="spacer" presStyleCnt="0"/>
      <dgm:spPr/>
    </dgm:pt>
    <dgm:pt modelId="{2BB4F406-AC45-604A-ACD3-BB4F428C5220}" type="pres">
      <dgm:prSet presAssocID="{2DE5DB6D-DDD4-7F42-ADE5-723C6ABF47B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B175FB0F-E628-6C46-BC96-C16BE1CF06EA}" srcId="{4873CC9C-3BF5-3348-BFDF-5A74B7369279}" destId="{2DE5DB6D-DDD4-7F42-ADE5-723C6ABF47B2}" srcOrd="10" destOrd="0" parTransId="{9A711004-A9BA-174D-A89A-A7A2EA64A760}" sibTransId="{3F74F731-E768-0543-95D2-130B6A902C4A}"/>
    <dgm:cxn modelId="{A317D710-1261-974D-B27E-EC8F036D88FA}" type="presOf" srcId="{F659B711-F63D-1F4D-95AD-F8BE7064AE0A}" destId="{1B476462-1940-E245-B588-112EB25117EB}" srcOrd="0" destOrd="0" presId="urn:microsoft.com/office/officeart/2005/8/layout/vList2"/>
    <dgm:cxn modelId="{A533A716-2E9C-114F-9B04-55136A4D59CD}" type="presOf" srcId="{D44701E8-5296-8048-B4D6-E4B69DE6599A}" destId="{D1851554-58DD-CF44-8E00-75ECCB8BC029}" srcOrd="0" destOrd="0" presId="urn:microsoft.com/office/officeart/2005/8/layout/vList2"/>
    <dgm:cxn modelId="{BAE9F717-04CE-6243-9C53-CFE5B491CAD0}" srcId="{4873CC9C-3BF5-3348-BFDF-5A74B7369279}" destId="{2A34E0DF-4D63-8441-874C-18D4A2F7B04F}" srcOrd="6" destOrd="0" parTransId="{1112979B-7D85-3E49-95AE-32F24103121C}" sibTransId="{507F0605-1DC8-B242-A907-8D90B34EBF6C}"/>
    <dgm:cxn modelId="{3D15932A-2E92-CB4F-8F2C-ECBEBBB6BF2B}" type="presOf" srcId="{67C076E8-43A7-7448-BBC9-B4A915E162EA}" destId="{D5655EEC-044D-CB41-AD51-70792B147931}" srcOrd="0" destOrd="0" presId="urn:microsoft.com/office/officeart/2005/8/layout/vList2"/>
    <dgm:cxn modelId="{FFEE3E3C-AFB9-FD4A-9E26-2F50ECE655AE}" type="presOf" srcId="{A16C450A-CF37-FF4A-9474-6E812194FD87}" destId="{E05F4B7F-973E-144E-BF1A-A1DD0BCC2A78}" srcOrd="0" destOrd="0" presId="urn:microsoft.com/office/officeart/2005/8/layout/vList2"/>
    <dgm:cxn modelId="{F1DE403F-3B5D-044D-8BEF-50CB8832CC95}" srcId="{4873CC9C-3BF5-3348-BFDF-5A74B7369279}" destId="{60A165EC-6F68-BD43-B2BD-EEDF8BEB879F}" srcOrd="9" destOrd="0" parTransId="{FA8E2B6A-760C-3143-8173-1B173D365FB3}" sibTransId="{9CB196B8-82D8-8444-A0B1-6EF873434C72}"/>
    <dgm:cxn modelId="{4B1C6041-C060-D642-A36B-0A2412A154B2}" srcId="{4873CC9C-3BF5-3348-BFDF-5A74B7369279}" destId="{67C076E8-43A7-7448-BBC9-B4A915E162EA}" srcOrd="7" destOrd="0" parTransId="{EDB5A8BC-B1EF-D04E-8593-57E006AABF88}" sibTransId="{504C28DC-18E6-934C-A91E-AA6406ED1A03}"/>
    <dgm:cxn modelId="{DF4F0F58-FFB2-3145-8FCD-BFF06F1BB4DD}" type="presOf" srcId="{84BE27F6-1611-7B4E-B4EA-BAB9F0B2D950}" destId="{07B8C5AD-220E-354D-8F28-9DA614DA909D}" srcOrd="0" destOrd="0" presId="urn:microsoft.com/office/officeart/2005/8/layout/vList2"/>
    <dgm:cxn modelId="{3000BA61-22AC-9747-9203-6C6B0737BECB}" type="presOf" srcId="{2DE5DB6D-DDD4-7F42-ADE5-723C6ABF47B2}" destId="{2BB4F406-AC45-604A-ACD3-BB4F428C5220}" srcOrd="0" destOrd="0" presId="urn:microsoft.com/office/officeart/2005/8/layout/vList2"/>
    <dgm:cxn modelId="{39427165-07FD-D943-AE9F-1E19781C2085}" srcId="{4873CC9C-3BF5-3348-BFDF-5A74B7369279}" destId="{84BE27F6-1611-7B4E-B4EA-BAB9F0B2D950}" srcOrd="0" destOrd="0" parTransId="{780D78DD-FCD5-DB4C-AD6E-CDF707E68CD4}" sibTransId="{6FFDA8B6-5538-4243-A5D1-0E50A824C229}"/>
    <dgm:cxn modelId="{14766A7A-09D2-904B-A4AA-C47EC5DA3A96}" type="presOf" srcId="{60A165EC-6F68-BD43-B2BD-EEDF8BEB879F}" destId="{B74CD483-D096-B445-8D03-EFFF2A6A096B}" srcOrd="0" destOrd="0" presId="urn:microsoft.com/office/officeart/2005/8/layout/vList2"/>
    <dgm:cxn modelId="{0DCEFE7E-24DD-824A-877D-9F415C3C48CD}" type="presOf" srcId="{B1E86DF9-3A59-7142-8996-7C304F4F775C}" destId="{3324E999-EF90-8B4D-BAAB-F3E14BBFD01D}" srcOrd="0" destOrd="0" presId="urn:microsoft.com/office/officeart/2005/8/layout/vList2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7B133F96-995B-874F-BFA7-6EF817D02559}" type="presOf" srcId="{81D25339-3ABB-AE40-8E97-478DC4DD7440}" destId="{477F654B-00D2-F442-970D-35029A8BC819}" srcOrd="0" destOrd="0" presId="urn:microsoft.com/office/officeart/2005/8/layout/vList2"/>
    <dgm:cxn modelId="{67EC0C97-7376-B645-8E7C-19CB6D5F1FE5}" type="presOf" srcId="{2A34E0DF-4D63-8441-874C-18D4A2F7B04F}" destId="{C1731147-2651-824B-BD4E-12CD160AE72A}" srcOrd="0" destOrd="0" presId="urn:microsoft.com/office/officeart/2005/8/layout/vList2"/>
    <dgm:cxn modelId="{AF5E0CA2-F365-134A-9370-FDD88FDEE709}" srcId="{4873CC9C-3BF5-3348-BFDF-5A74B7369279}" destId="{F659B711-F63D-1F4D-95AD-F8BE7064AE0A}" srcOrd="2" destOrd="0" parTransId="{3828026B-265F-D845-978E-7F86D896F0C8}" sibTransId="{C86FFE81-3351-0146-BC4A-A92953C4C2DB}"/>
    <dgm:cxn modelId="{9E5CA7AD-2A09-4C4D-8F82-437EAE004C96}" srcId="{6C968495-E94D-C545-B6DC-A51D8AAEBC63}" destId="{55CD0CF9-0352-E047-8E06-9CF878131D5F}" srcOrd="0" destOrd="0" parTransId="{7F26EDAE-2A00-A241-9916-024F22A4AE4E}" sibTransId="{A31FD33A-7745-FB4D-A32E-215654A8286F}"/>
    <dgm:cxn modelId="{2E6EC6BF-162D-8F48-8CD4-9525F12C922A}" srcId="{4873CC9C-3BF5-3348-BFDF-5A74B7369279}" destId="{6C968495-E94D-C545-B6DC-A51D8AAEBC63}" srcOrd="1" destOrd="0" parTransId="{269E3E82-E606-DB4C-A905-0CEE90F7AA1B}" sibTransId="{19F05B0F-8BF0-2D46-8FA4-D97CECFC18A4}"/>
    <dgm:cxn modelId="{30DCE4C3-44D8-4B44-B3E7-29656499C92D}" type="presOf" srcId="{55CD0CF9-0352-E047-8E06-9CF878131D5F}" destId="{20C303FC-9E11-984B-AB84-0F867A79184F}" srcOrd="0" destOrd="0" presId="urn:microsoft.com/office/officeart/2005/8/layout/vList2"/>
    <dgm:cxn modelId="{28B6D5D7-DCF0-9A49-B765-16910CAA65CE}" srcId="{4873CC9C-3BF5-3348-BFDF-5A74B7369279}" destId="{81D25339-3ABB-AE40-8E97-478DC4DD7440}" srcOrd="3" destOrd="0" parTransId="{85CB6E0F-FE05-6848-BC37-DED9F93661CC}" sibTransId="{3AB51644-6767-594E-B2B0-148413245E92}"/>
    <dgm:cxn modelId="{39FC44EE-CABC-D141-961B-ADF23E0772FA}" srcId="{4873CC9C-3BF5-3348-BFDF-5A74B7369279}" destId="{A16C450A-CF37-FF4A-9474-6E812194FD87}" srcOrd="5" destOrd="0" parTransId="{4933E9ED-338F-8B4F-95CB-BEBCD7A04014}" sibTransId="{A040A139-4833-4448-B10E-D1585B0E0D52}"/>
    <dgm:cxn modelId="{CCD059F0-6F51-134A-A6A1-3E020D4A6103}" srcId="{4873CC9C-3BF5-3348-BFDF-5A74B7369279}" destId="{B1E86DF9-3A59-7142-8996-7C304F4F775C}" srcOrd="4" destOrd="0" parTransId="{E312A083-1E56-DD4C-AFB9-719960EED242}" sibTransId="{DF35A217-F558-F648-AA59-B23325E98123}"/>
    <dgm:cxn modelId="{F4F43FF3-3BF9-3B48-AC72-98692B76887A}" srcId="{4873CC9C-3BF5-3348-BFDF-5A74B7369279}" destId="{D44701E8-5296-8048-B4D6-E4B69DE6599A}" srcOrd="8" destOrd="0" parTransId="{01617777-04D0-154A-8F46-962FCC985C04}" sibTransId="{F9F5E872-09F6-E243-B3D9-9EF8FCF0CEF7}"/>
    <dgm:cxn modelId="{217D8CF9-F6BA-5B4B-ABB2-EBF86D01A408}" type="presOf" srcId="{6C968495-E94D-C545-B6DC-A51D8AAEBC63}" destId="{BEF53995-6A51-974A-851D-6F1594568816}" srcOrd="0" destOrd="0" presId="urn:microsoft.com/office/officeart/2005/8/layout/vList2"/>
    <dgm:cxn modelId="{D1DD7A70-58E2-4240-B84A-E21D8FFAF042}" type="presParOf" srcId="{D2D83872-3775-194E-871D-E5054F93D898}" destId="{07B8C5AD-220E-354D-8F28-9DA614DA909D}" srcOrd="0" destOrd="0" presId="urn:microsoft.com/office/officeart/2005/8/layout/vList2"/>
    <dgm:cxn modelId="{C095D79E-0007-FC41-BB42-ACFE16A8AC3B}" type="presParOf" srcId="{D2D83872-3775-194E-871D-E5054F93D898}" destId="{B8CB4450-1DBF-0144-B41D-21FD54959B4D}" srcOrd="1" destOrd="0" presId="urn:microsoft.com/office/officeart/2005/8/layout/vList2"/>
    <dgm:cxn modelId="{FB95BBEE-593E-B545-8B31-ADE4922FEF26}" type="presParOf" srcId="{D2D83872-3775-194E-871D-E5054F93D898}" destId="{BEF53995-6A51-974A-851D-6F1594568816}" srcOrd="2" destOrd="0" presId="urn:microsoft.com/office/officeart/2005/8/layout/vList2"/>
    <dgm:cxn modelId="{8F01BDEA-378E-524B-BF98-6CDF1E3A1171}" type="presParOf" srcId="{D2D83872-3775-194E-871D-E5054F93D898}" destId="{20C303FC-9E11-984B-AB84-0F867A79184F}" srcOrd="3" destOrd="0" presId="urn:microsoft.com/office/officeart/2005/8/layout/vList2"/>
    <dgm:cxn modelId="{D437FED9-A49C-7F43-B655-A64B744A83A7}" type="presParOf" srcId="{D2D83872-3775-194E-871D-E5054F93D898}" destId="{1B476462-1940-E245-B588-112EB25117EB}" srcOrd="4" destOrd="0" presId="urn:microsoft.com/office/officeart/2005/8/layout/vList2"/>
    <dgm:cxn modelId="{4F4156A7-B2D3-2544-9931-2211434A71F1}" type="presParOf" srcId="{D2D83872-3775-194E-871D-E5054F93D898}" destId="{E17567C7-DFD8-BC48-8038-B76677E27E4F}" srcOrd="5" destOrd="0" presId="urn:microsoft.com/office/officeart/2005/8/layout/vList2"/>
    <dgm:cxn modelId="{6BBA0063-9DD4-AD4B-B2E0-2C7FC507D41A}" type="presParOf" srcId="{D2D83872-3775-194E-871D-E5054F93D898}" destId="{477F654B-00D2-F442-970D-35029A8BC819}" srcOrd="6" destOrd="0" presId="urn:microsoft.com/office/officeart/2005/8/layout/vList2"/>
    <dgm:cxn modelId="{AAB70038-09CC-2144-8AC0-3325379F1FA6}" type="presParOf" srcId="{D2D83872-3775-194E-871D-E5054F93D898}" destId="{125A3B2D-97B5-D04B-8CBC-A944747AC0FC}" srcOrd="7" destOrd="0" presId="urn:microsoft.com/office/officeart/2005/8/layout/vList2"/>
    <dgm:cxn modelId="{15C73D13-CA95-E045-9F19-273C7F18C16F}" type="presParOf" srcId="{D2D83872-3775-194E-871D-E5054F93D898}" destId="{3324E999-EF90-8B4D-BAAB-F3E14BBFD01D}" srcOrd="8" destOrd="0" presId="urn:microsoft.com/office/officeart/2005/8/layout/vList2"/>
    <dgm:cxn modelId="{9D6FB340-95D1-3441-914A-46C91B85326E}" type="presParOf" srcId="{D2D83872-3775-194E-871D-E5054F93D898}" destId="{E8293915-E7DF-5443-80CA-56BD70288C8E}" srcOrd="9" destOrd="0" presId="urn:microsoft.com/office/officeart/2005/8/layout/vList2"/>
    <dgm:cxn modelId="{C09A7CCD-D12C-D64A-A984-769355D3F75C}" type="presParOf" srcId="{D2D83872-3775-194E-871D-E5054F93D898}" destId="{E05F4B7F-973E-144E-BF1A-A1DD0BCC2A78}" srcOrd="10" destOrd="0" presId="urn:microsoft.com/office/officeart/2005/8/layout/vList2"/>
    <dgm:cxn modelId="{36B40F9B-778A-E348-9FBE-B9628BA18981}" type="presParOf" srcId="{D2D83872-3775-194E-871D-E5054F93D898}" destId="{CA964883-FC4B-F24D-84A5-9A964A1EDDAC}" srcOrd="11" destOrd="0" presId="urn:microsoft.com/office/officeart/2005/8/layout/vList2"/>
    <dgm:cxn modelId="{BC9736DD-34FE-1944-B52E-7EEE602C5DE0}" type="presParOf" srcId="{D2D83872-3775-194E-871D-E5054F93D898}" destId="{C1731147-2651-824B-BD4E-12CD160AE72A}" srcOrd="12" destOrd="0" presId="urn:microsoft.com/office/officeart/2005/8/layout/vList2"/>
    <dgm:cxn modelId="{76925B27-2122-5B43-8C08-CECB0F21605B}" type="presParOf" srcId="{D2D83872-3775-194E-871D-E5054F93D898}" destId="{1DC69F09-5D49-EF43-A5B1-248649FFA320}" srcOrd="13" destOrd="0" presId="urn:microsoft.com/office/officeart/2005/8/layout/vList2"/>
    <dgm:cxn modelId="{526808BD-1A0A-BE43-9815-A57F48566FC8}" type="presParOf" srcId="{D2D83872-3775-194E-871D-E5054F93D898}" destId="{D5655EEC-044D-CB41-AD51-70792B147931}" srcOrd="14" destOrd="0" presId="urn:microsoft.com/office/officeart/2005/8/layout/vList2"/>
    <dgm:cxn modelId="{83D4C86C-5730-244D-930F-F8D562FE4B14}" type="presParOf" srcId="{D2D83872-3775-194E-871D-E5054F93D898}" destId="{42D61E68-5525-2D4C-B1A8-D226862683CA}" srcOrd="15" destOrd="0" presId="urn:microsoft.com/office/officeart/2005/8/layout/vList2"/>
    <dgm:cxn modelId="{D24C88CF-8FCC-E04A-88AB-81246278A709}" type="presParOf" srcId="{D2D83872-3775-194E-871D-E5054F93D898}" destId="{D1851554-58DD-CF44-8E00-75ECCB8BC029}" srcOrd="16" destOrd="0" presId="urn:microsoft.com/office/officeart/2005/8/layout/vList2"/>
    <dgm:cxn modelId="{83A5C0D4-2852-6C4C-9701-F5F61D79B624}" type="presParOf" srcId="{D2D83872-3775-194E-871D-E5054F93D898}" destId="{E9617AA4-705C-8048-A467-EE20290928C6}" srcOrd="17" destOrd="0" presId="urn:microsoft.com/office/officeart/2005/8/layout/vList2"/>
    <dgm:cxn modelId="{7162E02C-CB76-BE4A-ADA4-FDDD1A2B9F8A}" type="presParOf" srcId="{D2D83872-3775-194E-871D-E5054F93D898}" destId="{B74CD483-D096-B445-8D03-EFFF2A6A096B}" srcOrd="18" destOrd="0" presId="urn:microsoft.com/office/officeart/2005/8/layout/vList2"/>
    <dgm:cxn modelId="{75F49D19-E3EF-094A-9CFE-2BEEBEE7AA38}" type="presParOf" srcId="{D2D83872-3775-194E-871D-E5054F93D898}" destId="{5F6F5827-9BF6-8E44-9B68-993E538047BB}" srcOrd="19" destOrd="0" presId="urn:microsoft.com/office/officeart/2005/8/layout/vList2"/>
    <dgm:cxn modelId="{37CD9E0B-EEEA-CB44-A3BF-1DAB835F6384}" type="presParOf" srcId="{D2D83872-3775-194E-871D-E5054F93D898}" destId="{2BB4F406-AC45-604A-ACD3-BB4F428C5220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C559CA-D659-CA48-9A59-B56EABB767A0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7ADD235B-B7B6-B94E-A75B-1BE29627F01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Tailor learning experiences to various modalities</a:t>
          </a:r>
          <a:endParaRPr lang="en-MK">
            <a:solidFill>
              <a:schemeClr val="tx1"/>
            </a:solidFill>
          </a:endParaRPr>
        </a:p>
      </dgm:t>
    </dgm:pt>
    <dgm:pt modelId="{FD72F7EC-BBF1-9849-A729-9091667FC89C}" type="parTrans" cxnId="{D513A51B-3C39-B14C-BF47-0566BFECE232}">
      <dgm:prSet/>
      <dgm:spPr/>
      <dgm:t>
        <a:bodyPr/>
        <a:lstStyle/>
        <a:p>
          <a:endParaRPr lang="en-GB"/>
        </a:p>
      </dgm:t>
    </dgm:pt>
    <dgm:pt modelId="{A6BC9278-D9EC-0640-A6F8-32F2BB78A9CA}" type="sibTrans" cxnId="{D513A51B-3C39-B14C-BF47-0566BFECE232}">
      <dgm:prSet/>
      <dgm:spPr/>
      <dgm:t>
        <a:bodyPr/>
        <a:lstStyle/>
        <a:p>
          <a:endParaRPr lang="en-GB"/>
        </a:p>
      </dgm:t>
    </dgm:pt>
    <dgm:pt modelId="{A5E81640-879E-BB43-825B-719AAA4BF48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Enrich learning experience with multimedia</a:t>
          </a:r>
          <a:endParaRPr lang="en-MK">
            <a:solidFill>
              <a:schemeClr val="tx1"/>
            </a:solidFill>
          </a:endParaRPr>
        </a:p>
      </dgm:t>
    </dgm:pt>
    <dgm:pt modelId="{9385265B-696E-3E4B-B752-6176863F2A9C}" type="parTrans" cxnId="{C1FDC5AD-7D4B-5142-8CFB-165428BD2686}">
      <dgm:prSet/>
      <dgm:spPr/>
      <dgm:t>
        <a:bodyPr/>
        <a:lstStyle/>
        <a:p>
          <a:endParaRPr lang="en-GB"/>
        </a:p>
      </dgm:t>
    </dgm:pt>
    <dgm:pt modelId="{7024C1D9-FEB1-9E42-B20E-B1C2BA829E4C}" type="sibTrans" cxnId="{C1FDC5AD-7D4B-5142-8CFB-165428BD2686}">
      <dgm:prSet/>
      <dgm:spPr/>
      <dgm:t>
        <a:bodyPr/>
        <a:lstStyle/>
        <a:p>
          <a:endParaRPr lang="en-GB"/>
        </a:p>
      </dgm:t>
    </dgm:pt>
    <dgm:pt modelId="{86C30AF2-2D40-2E48-B177-35EEF3320A2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Enhance engagement and effectiveness</a:t>
          </a:r>
          <a:endParaRPr lang="en-MK">
            <a:solidFill>
              <a:schemeClr val="tx1"/>
            </a:solidFill>
          </a:endParaRPr>
        </a:p>
      </dgm:t>
    </dgm:pt>
    <dgm:pt modelId="{638AE730-312E-2B4B-9D23-E9E62EB69D9F}" type="parTrans" cxnId="{28BFEE50-9C55-904D-AE77-5CD3300070E2}">
      <dgm:prSet/>
      <dgm:spPr/>
      <dgm:t>
        <a:bodyPr/>
        <a:lstStyle/>
        <a:p>
          <a:endParaRPr lang="en-GB"/>
        </a:p>
      </dgm:t>
    </dgm:pt>
    <dgm:pt modelId="{7A71164A-4F28-AA45-B80B-370903FF0132}" type="sibTrans" cxnId="{28BFEE50-9C55-904D-AE77-5CD3300070E2}">
      <dgm:prSet/>
      <dgm:spPr/>
      <dgm:t>
        <a:bodyPr/>
        <a:lstStyle/>
        <a:p>
          <a:endParaRPr lang="en-GB"/>
        </a:p>
      </dgm:t>
    </dgm:pt>
    <dgm:pt modelId="{2C3A917E-B8E9-F944-BCFC-906E573E9FA1}">
      <dgm:prSet/>
      <dgm:spPr/>
      <dgm:t>
        <a:bodyPr/>
        <a:lstStyle/>
        <a:p>
          <a:r>
            <a:rPr lang="en-GB"/>
            <a:t>Ensure accessibility for all</a:t>
          </a:r>
          <a:endParaRPr lang="en-MK"/>
        </a:p>
      </dgm:t>
    </dgm:pt>
    <dgm:pt modelId="{B58A4CF2-EDCB-0646-A3F3-406BE7014E9B}" type="parTrans" cxnId="{D1D478AF-FC26-4A45-9D72-213356171E75}">
      <dgm:prSet/>
      <dgm:spPr/>
      <dgm:t>
        <a:bodyPr/>
        <a:lstStyle/>
        <a:p>
          <a:endParaRPr lang="en-GB"/>
        </a:p>
      </dgm:t>
    </dgm:pt>
    <dgm:pt modelId="{169D9595-FD1B-D54C-B939-93F5878DCE10}" type="sibTrans" cxnId="{D1D478AF-FC26-4A45-9D72-213356171E75}">
      <dgm:prSet/>
      <dgm:spPr/>
      <dgm:t>
        <a:bodyPr/>
        <a:lstStyle/>
        <a:p>
          <a:endParaRPr lang="en-GB"/>
        </a:p>
      </dgm:t>
    </dgm:pt>
    <dgm:pt modelId="{936E6074-EEC9-E14F-B8B6-F137ADE64229}" type="pres">
      <dgm:prSet presAssocID="{8BC559CA-D659-CA48-9A59-B56EABB767A0}" presName="diagram" presStyleCnt="0">
        <dgm:presLayoutVars>
          <dgm:dir/>
          <dgm:resizeHandles val="exact"/>
        </dgm:presLayoutVars>
      </dgm:prSet>
      <dgm:spPr/>
    </dgm:pt>
    <dgm:pt modelId="{2A8BD270-D7D9-D34D-92F0-DF6A7ABDE591}" type="pres">
      <dgm:prSet presAssocID="{7ADD235B-B7B6-B94E-A75B-1BE29627F017}" presName="node" presStyleLbl="node1" presStyleIdx="0" presStyleCnt="4">
        <dgm:presLayoutVars>
          <dgm:bulletEnabled val="1"/>
        </dgm:presLayoutVars>
      </dgm:prSet>
      <dgm:spPr/>
    </dgm:pt>
    <dgm:pt modelId="{5609B9BA-1981-614D-991A-DDCC6483F2D5}" type="pres">
      <dgm:prSet presAssocID="{A6BC9278-D9EC-0640-A6F8-32F2BB78A9CA}" presName="sibTrans" presStyleCnt="0"/>
      <dgm:spPr/>
    </dgm:pt>
    <dgm:pt modelId="{1803E4F8-545D-C14E-B0B3-E83412C463A2}" type="pres">
      <dgm:prSet presAssocID="{A5E81640-879E-BB43-825B-719AAA4BF486}" presName="node" presStyleLbl="node1" presStyleIdx="1" presStyleCnt="4">
        <dgm:presLayoutVars>
          <dgm:bulletEnabled val="1"/>
        </dgm:presLayoutVars>
      </dgm:prSet>
      <dgm:spPr/>
    </dgm:pt>
    <dgm:pt modelId="{33A38AAD-5E82-AE48-B4AE-FC6A5A02301C}" type="pres">
      <dgm:prSet presAssocID="{7024C1D9-FEB1-9E42-B20E-B1C2BA829E4C}" presName="sibTrans" presStyleCnt="0"/>
      <dgm:spPr/>
    </dgm:pt>
    <dgm:pt modelId="{7A562DCF-C2CE-A14E-BB4B-E2694266566F}" type="pres">
      <dgm:prSet presAssocID="{86C30AF2-2D40-2E48-B177-35EEF3320A23}" presName="node" presStyleLbl="node1" presStyleIdx="2" presStyleCnt="4">
        <dgm:presLayoutVars>
          <dgm:bulletEnabled val="1"/>
        </dgm:presLayoutVars>
      </dgm:prSet>
      <dgm:spPr/>
    </dgm:pt>
    <dgm:pt modelId="{E4B73870-29C5-6B43-AA73-997DAFCE7EDA}" type="pres">
      <dgm:prSet presAssocID="{7A71164A-4F28-AA45-B80B-370903FF0132}" presName="sibTrans" presStyleCnt="0"/>
      <dgm:spPr/>
    </dgm:pt>
    <dgm:pt modelId="{04F2FC4D-2180-4649-9C95-51261F113276}" type="pres">
      <dgm:prSet presAssocID="{2C3A917E-B8E9-F944-BCFC-906E573E9FA1}" presName="node" presStyleLbl="node1" presStyleIdx="3" presStyleCnt="4">
        <dgm:presLayoutVars>
          <dgm:bulletEnabled val="1"/>
        </dgm:presLayoutVars>
      </dgm:prSet>
      <dgm:spPr/>
    </dgm:pt>
  </dgm:ptLst>
  <dgm:cxnLst>
    <dgm:cxn modelId="{D513A51B-3C39-B14C-BF47-0566BFECE232}" srcId="{8BC559CA-D659-CA48-9A59-B56EABB767A0}" destId="{7ADD235B-B7B6-B94E-A75B-1BE29627F017}" srcOrd="0" destOrd="0" parTransId="{FD72F7EC-BBF1-9849-A729-9091667FC89C}" sibTransId="{A6BC9278-D9EC-0640-A6F8-32F2BB78A9CA}"/>
    <dgm:cxn modelId="{28BFEE50-9C55-904D-AE77-5CD3300070E2}" srcId="{8BC559CA-D659-CA48-9A59-B56EABB767A0}" destId="{86C30AF2-2D40-2E48-B177-35EEF3320A23}" srcOrd="2" destOrd="0" parTransId="{638AE730-312E-2B4B-9D23-E9E62EB69D9F}" sibTransId="{7A71164A-4F28-AA45-B80B-370903FF0132}"/>
    <dgm:cxn modelId="{FE812A5C-758F-2E49-A836-3210D056E705}" type="presOf" srcId="{A5E81640-879E-BB43-825B-719AAA4BF486}" destId="{1803E4F8-545D-C14E-B0B3-E83412C463A2}" srcOrd="0" destOrd="0" presId="urn:microsoft.com/office/officeart/2005/8/layout/default"/>
    <dgm:cxn modelId="{B7575B5F-1E4E-6A4C-947A-CF12F939FB0B}" type="presOf" srcId="{8BC559CA-D659-CA48-9A59-B56EABB767A0}" destId="{936E6074-EEC9-E14F-B8B6-F137ADE64229}" srcOrd="0" destOrd="0" presId="urn:microsoft.com/office/officeart/2005/8/layout/default"/>
    <dgm:cxn modelId="{C1FDC5AD-7D4B-5142-8CFB-165428BD2686}" srcId="{8BC559CA-D659-CA48-9A59-B56EABB767A0}" destId="{A5E81640-879E-BB43-825B-719AAA4BF486}" srcOrd="1" destOrd="0" parTransId="{9385265B-696E-3E4B-B752-6176863F2A9C}" sibTransId="{7024C1D9-FEB1-9E42-B20E-B1C2BA829E4C}"/>
    <dgm:cxn modelId="{D1D478AF-FC26-4A45-9D72-213356171E75}" srcId="{8BC559CA-D659-CA48-9A59-B56EABB767A0}" destId="{2C3A917E-B8E9-F944-BCFC-906E573E9FA1}" srcOrd="3" destOrd="0" parTransId="{B58A4CF2-EDCB-0646-A3F3-406BE7014E9B}" sibTransId="{169D9595-FD1B-D54C-B939-93F5878DCE10}"/>
    <dgm:cxn modelId="{6F7B8EAF-B659-AF49-B4E1-78F42B1D920B}" type="presOf" srcId="{2C3A917E-B8E9-F944-BCFC-906E573E9FA1}" destId="{04F2FC4D-2180-4649-9C95-51261F113276}" srcOrd="0" destOrd="0" presId="urn:microsoft.com/office/officeart/2005/8/layout/default"/>
    <dgm:cxn modelId="{E21B2BDA-D8BA-7645-B31C-76F1BB366EED}" type="presOf" srcId="{7ADD235B-B7B6-B94E-A75B-1BE29627F017}" destId="{2A8BD270-D7D9-D34D-92F0-DF6A7ABDE591}" srcOrd="0" destOrd="0" presId="urn:microsoft.com/office/officeart/2005/8/layout/default"/>
    <dgm:cxn modelId="{9F94C8EE-9C27-7441-9597-98B2E82F66DC}" type="presOf" srcId="{86C30AF2-2D40-2E48-B177-35EEF3320A23}" destId="{7A562DCF-C2CE-A14E-BB4B-E2694266566F}" srcOrd="0" destOrd="0" presId="urn:microsoft.com/office/officeart/2005/8/layout/default"/>
    <dgm:cxn modelId="{1C8F1334-89CA-FE49-88FB-D7C6BAA96817}" type="presParOf" srcId="{936E6074-EEC9-E14F-B8B6-F137ADE64229}" destId="{2A8BD270-D7D9-D34D-92F0-DF6A7ABDE591}" srcOrd="0" destOrd="0" presId="urn:microsoft.com/office/officeart/2005/8/layout/default"/>
    <dgm:cxn modelId="{4D631C7A-4714-1740-B519-60DFE5BDFE26}" type="presParOf" srcId="{936E6074-EEC9-E14F-B8B6-F137ADE64229}" destId="{5609B9BA-1981-614D-991A-DDCC6483F2D5}" srcOrd="1" destOrd="0" presId="urn:microsoft.com/office/officeart/2005/8/layout/default"/>
    <dgm:cxn modelId="{64648449-0379-314F-9F5C-DE3B17C31C00}" type="presParOf" srcId="{936E6074-EEC9-E14F-B8B6-F137ADE64229}" destId="{1803E4F8-545D-C14E-B0B3-E83412C463A2}" srcOrd="2" destOrd="0" presId="urn:microsoft.com/office/officeart/2005/8/layout/default"/>
    <dgm:cxn modelId="{B7A8D857-44FD-EC40-8E90-6A8FF372047A}" type="presParOf" srcId="{936E6074-EEC9-E14F-B8B6-F137ADE64229}" destId="{33A38AAD-5E82-AE48-B4AE-FC6A5A02301C}" srcOrd="3" destOrd="0" presId="urn:microsoft.com/office/officeart/2005/8/layout/default"/>
    <dgm:cxn modelId="{7D633B21-D4E7-044E-B878-F3F08B505453}" type="presParOf" srcId="{936E6074-EEC9-E14F-B8B6-F137ADE64229}" destId="{7A562DCF-C2CE-A14E-BB4B-E2694266566F}" srcOrd="4" destOrd="0" presId="urn:microsoft.com/office/officeart/2005/8/layout/default"/>
    <dgm:cxn modelId="{FF6CEA2E-A47E-734E-B948-738F798E2606}" type="presParOf" srcId="{936E6074-EEC9-E14F-B8B6-F137ADE64229}" destId="{E4B73870-29C5-6B43-AA73-997DAFCE7EDA}" srcOrd="5" destOrd="0" presId="urn:microsoft.com/office/officeart/2005/8/layout/default"/>
    <dgm:cxn modelId="{AC7AA1C0-E469-714D-BEAB-1711FFEA0208}" type="presParOf" srcId="{936E6074-EEC9-E14F-B8B6-F137ADE64229}" destId="{04F2FC4D-2180-4649-9C95-51261F11327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65BD78-7023-7648-A84C-E7D7C2BF31E5}">
      <dsp:nvSpPr>
        <dsp:cNvPr id="0" name=""/>
        <dsp:cNvSpPr/>
      </dsp:nvSpPr>
      <dsp:spPr>
        <a:xfrm>
          <a:off x="0" y="60443"/>
          <a:ext cx="10515600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Maintain a Consistent Style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83860"/>
        <a:ext cx="10468766" cy="432866"/>
      </dsp:txXfrm>
    </dsp:sp>
    <dsp:sp modelId="{DB7A8C8C-A5F0-F143-81CE-334F0996942A}">
      <dsp:nvSpPr>
        <dsp:cNvPr id="0" name=""/>
        <dsp:cNvSpPr/>
      </dsp:nvSpPr>
      <dsp:spPr>
        <a:xfrm>
          <a:off x="0" y="540143"/>
          <a:ext cx="10515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 dirty="0"/>
            <a:t>Use consistent image sizes, captions, and positioning throughout your content.</a:t>
          </a:r>
          <a:endParaRPr lang="en-MK" sz="1600" kern="1200" dirty="0"/>
        </a:p>
      </dsp:txBody>
      <dsp:txXfrm>
        <a:off x="0" y="540143"/>
        <a:ext cx="10515600" cy="331200"/>
      </dsp:txXfrm>
    </dsp:sp>
    <dsp:sp modelId="{A8C5996B-5437-184C-94ED-85472BBD63B2}">
      <dsp:nvSpPr>
        <dsp:cNvPr id="0" name=""/>
        <dsp:cNvSpPr/>
      </dsp:nvSpPr>
      <dsp:spPr>
        <a:xfrm>
          <a:off x="0" y="871343"/>
          <a:ext cx="10515600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Test Compatibility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894760"/>
        <a:ext cx="10468766" cy="432866"/>
      </dsp:txXfrm>
    </dsp:sp>
    <dsp:sp modelId="{922F0CA9-B575-C446-9FCD-2060AA7E3582}">
      <dsp:nvSpPr>
        <dsp:cNvPr id="0" name=""/>
        <dsp:cNvSpPr/>
      </dsp:nvSpPr>
      <dsp:spPr>
        <a:xfrm>
          <a:off x="0" y="1351043"/>
          <a:ext cx="10515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 dirty="0"/>
            <a:t>Ensure that the multimedia elements work in the Markdown processor or platform you’re using.</a:t>
          </a:r>
          <a:endParaRPr lang="en-MK" sz="1600" kern="1200" dirty="0"/>
        </a:p>
      </dsp:txBody>
      <dsp:txXfrm>
        <a:off x="0" y="1351043"/>
        <a:ext cx="10515600" cy="331200"/>
      </dsp:txXfrm>
    </dsp:sp>
    <dsp:sp modelId="{995A6D30-1141-A147-8EB5-A7E52F8EB32E}">
      <dsp:nvSpPr>
        <dsp:cNvPr id="0" name=""/>
        <dsp:cNvSpPr/>
      </dsp:nvSpPr>
      <dsp:spPr>
        <a:xfrm>
          <a:off x="0" y="1682244"/>
          <a:ext cx="10515600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Responsive Design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1705661"/>
        <a:ext cx="10468766" cy="432866"/>
      </dsp:txXfrm>
    </dsp:sp>
    <dsp:sp modelId="{E5380DB2-E500-C743-8EE4-254B8BFE4D1B}">
      <dsp:nvSpPr>
        <dsp:cNvPr id="0" name=""/>
        <dsp:cNvSpPr/>
      </dsp:nvSpPr>
      <dsp:spPr>
        <a:xfrm>
          <a:off x="0" y="2161944"/>
          <a:ext cx="10515600" cy="507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/>
            <a:t>Ensure that your multimedia content is responsive, especially when using HTML, so that it looks good on different screen sizes.</a:t>
          </a:r>
          <a:endParaRPr lang="en-MK" sz="1600" kern="1200"/>
        </a:p>
      </dsp:txBody>
      <dsp:txXfrm>
        <a:off x="0" y="2161944"/>
        <a:ext cx="10515600" cy="507150"/>
      </dsp:txXfrm>
    </dsp:sp>
    <dsp:sp modelId="{5B3B852A-77C0-9940-B988-9B61793887C1}">
      <dsp:nvSpPr>
        <dsp:cNvPr id="0" name=""/>
        <dsp:cNvSpPr/>
      </dsp:nvSpPr>
      <dsp:spPr>
        <a:xfrm>
          <a:off x="0" y="2669094"/>
          <a:ext cx="10515600" cy="4797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Provide Download Links for Media</a:t>
          </a:r>
          <a:endParaRPr lang="en-MK" sz="2000" kern="1200"/>
        </a:p>
      </dsp:txBody>
      <dsp:txXfrm>
        <a:off x="23417" y="2692511"/>
        <a:ext cx="10468766" cy="432866"/>
      </dsp:txXfrm>
    </dsp:sp>
    <dsp:sp modelId="{3502D143-203A-6544-B2FA-1F21DB839552}">
      <dsp:nvSpPr>
        <dsp:cNvPr id="0" name=""/>
        <dsp:cNvSpPr/>
      </dsp:nvSpPr>
      <dsp:spPr>
        <a:xfrm>
          <a:off x="0" y="3148794"/>
          <a:ext cx="10515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/>
            <a:t>Some users might prefer or need to download media files instead of viewing them directly in the browser.</a:t>
          </a:r>
          <a:endParaRPr lang="en-MK" sz="1600" kern="1200"/>
        </a:p>
      </dsp:txBody>
      <dsp:txXfrm>
        <a:off x="0" y="3148794"/>
        <a:ext cx="10515600" cy="331200"/>
      </dsp:txXfrm>
    </dsp:sp>
    <dsp:sp modelId="{2589BF4E-FF5B-9F4D-A912-2355AEE90F7A}">
      <dsp:nvSpPr>
        <dsp:cNvPr id="0" name=""/>
        <dsp:cNvSpPr/>
      </dsp:nvSpPr>
      <dsp:spPr>
        <a:xfrm>
          <a:off x="0" y="3479994"/>
          <a:ext cx="10515600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Documentation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3503411"/>
        <a:ext cx="10468766" cy="432866"/>
      </dsp:txXfrm>
    </dsp:sp>
    <dsp:sp modelId="{1EE357C6-940A-DD42-97DB-38C883824F61}">
      <dsp:nvSpPr>
        <dsp:cNvPr id="0" name=""/>
        <dsp:cNvSpPr/>
      </dsp:nvSpPr>
      <dsp:spPr>
        <a:xfrm>
          <a:off x="0" y="3959694"/>
          <a:ext cx="10515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 dirty="0"/>
            <a:t>Ensure that you provide clear documentation and context for users interacting with the </a:t>
          </a:r>
          <a:r>
            <a:rPr lang="en-GB" sz="1600" kern="1200" dirty="0" err="1"/>
            <a:t>Jupyter</a:t>
          </a:r>
          <a:r>
            <a:rPr lang="en-GB" sz="1600" kern="1200" dirty="0"/>
            <a:t> notebooks.</a:t>
          </a:r>
          <a:endParaRPr lang="en-MK" sz="1600" kern="1200" dirty="0"/>
        </a:p>
      </dsp:txBody>
      <dsp:txXfrm>
        <a:off x="0" y="3959694"/>
        <a:ext cx="10515600" cy="3312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E3EEDD-0479-1844-A021-F4C8D747A32D}">
      <dsp:nvSpPr>
        <dsp:cNvPr id="0" name=""/>
        <dsp:cNvSpPr/>
      </dsp:nvSpPr>
      <dsp:spPr>
        <a:xfrm>
          <a:off x="0" y="109410"/>
          <a:ext cx="10515600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Don’t Overload Pages with Too Much Multimedia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22246" y="131656"/>
        <a:ext cx="10471108" cy="411223"/>
      </dsp:txXfrm>
    </dsp:sp>
    <dsp:sp modelId="{A9F3E89F-AC20-CD4B-A9F2-60820A634824}">
      <dsp:nvSpPr>
        <dsp:cNvPr id="0" name=""/>
        <dsp:cNvSpPr/>
      </dsp:nvSpPr>
      <dsp:spPr>
        <a:xfrm>
          <a:off x="0" y="565125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/>
            <a:t>Use multimedia sparingly and only when it adds value to the content</a:t>
          </a:r>
          <a:endParaRPr lang="en-MK" sz="1500" kern="1200" dirty="0"/>
        </a:p>
      </dsp:txBody>
      <dsp:txXfrm>
        <a:off x="0" y="565125"/>
        <a:ext cx="10515600" cy="314640"/>
      </dsp:txXfrm>
    </dsp:sp>
    <dsp:sp modelId="{4AE01FF4-27C3-8147-B6BB-1261F25ED66B}">
      <dsp:nvSpPr>
        <dsp:cNvPr id="0" name=""/>
        <dsp:cNvSpPr/>
      </dsp:nvSpPr>
      <dsp:spPr>
        <a:xfrm>
          <a:off x="0" y="879765"/>
          <a:ext cx="10515600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Don’t Use Low-Quality Media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22246" y="902011"/>
        <a:ext cx="10471108" cy="411223"/>
      </dsp:txXfrm>
    </dsp:sp>
    <dsp:sp modelId="{4F0CA94E-D78D-2740-8EE6-B9BBB29F0A19}">
      <dsp:nvSpPr>
        <dsp:cNvPr id="0" name=""/>
        <dsp:cNvSpPr/>
      </dsp:nvSpPr>
      <dsp:spPr>
        <a:xfrm>
          <a:off x="0" y="1335480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/>
            <a:t>Always use high-resolution images and clear audio/video files</a:t>
          </a:r>
          <a:endParaRPr lang="en-MK" sz="1500" kern="1200" dirty="0"/>
        </a:p>
      </dsp:txBody>
      <dsp:txXfrm>
        <a:off x="0" y="1335480"/>
        <a:ext cx="10515600" cy="314640"/>
      </dsp:txXfrm>
    </dsp:sp>
    <dsp:sp modelId="{C79BD298-38AB-A348-9C6C-D9906E7C993A}">
      <dsp:nvSpPr>
        <dsp:cNvPr id="0" name=""/>
        <dsp:cNvSpPr/>
      </dsp:nvSpPr>
      <dsp:spPr>
        <a:xfrm>
          <a:off x="0" y="1650120"/>
          <a:ext cx="10515600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Don’t Forget to Test Media Content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22246" y="1672366"/>
        <a:ext cx="10471108" cy="411223"/>
      </dsp:txXfrm>
    </dsp:sp>
    <dsp:sp modelId="{9A512941-A6C3-F247-8E1A-44440E31C69F}">
      <dsp:nvSpPr>
        <dsp:cNvPr id="0" name=""/>
        <dsp:cNvSpPr/>
      </dsp:nvSpPr>
      <dsp:spPr>
        <a:xfrm>
          <a:off x="0" y="2105835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/>
            <a:t>Always test embedded media on multiple platforms before publishing</a:t>
          </a:r>
          <a:endParaRPr lang="en-MK" sz="1500" kern="1200" dirty="0"/>
        </a:p>
      </dsp:txBody>
      <dsp:txXfrm>
        <a:off x="0" y="2105835"/>
        <a:ext cx="10515600" cy="314640"/>
      </dsp:txXfrm>
    </dsp:sp>
    <dsp:sp modelId="{12C29DE8-1CB0-B343-9FB8-5B4F9759D260}">
      <dsp:nvSpPr>
        <dsp:cNvPr id="0" name=""/>
        <dsp:cNvSpPr/>
      </dsp:nvSpPr>
      <dsp:spPr>
        <a:xfrm>
          <a:off x="0" y="2420475"/>
          <a:ext cx="10515600" cy="4557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Don’t Ignore Accessibility</a:t>
          </a:r>
          <a:endParaRPr lang="en-MK" sz="1900" kern="1200" dirty="0"/>
        </a:p>
      </dsp:txBody>
      <dsp:txXfrm>
        <a:off x="22246" y="2442721"/>
        <a:ext cx="10471108" cy="411223"/>
      </dsp:txXfrm>
    </dsp:sp>
    <dsp:sp modelId="{62D956E0-69CD-A041-9106-07B836A32668}">
      <dsp:nvSpPr>
        <dsp:cNvPr id="0" name=""/>
        <dsp:cNvSpPr/>
      </dsp:nvSpPr>
      <dsp:spPr>
        <a:xfrm>
          <a:off x="0" y="2876190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/>
            <a:t>Use alt text, provide transcripts for videos, and ensure that interactive elements are keyboard-navigable</a:t>
          </a:r>
          <a:endParaRPr lang="en-MK" sz="1500" kern="1200" dirty="0"/>
        </a:p>
      </dsp:txBody>
      <dsp:txXfrm>
        <a:off x="0" y="2876190"/>
        <a:ext cx="10515600" cy="314640"/>
      </dsp:txXfrm>
    </dsp:sp>
    <dsp:sp modelId="{3AF0C91A-DE4F-CB45-AE71-49E52D4F3E5E}">
      <dsp:nvSpPr>
        <dsp:cNvPr id="0" name=""/>
        <dsp:cNvSpPr/>
      </dsp:nvSpPr>
      <dsp:spPr>
        <a:xfrm>
          <a:off x="0" y="3190829"/>
          <a:ext cx="10515600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Don’t Link to Unreliable External Sources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22246" y="3213075"/>
        <a:ext cx="10471108" cy="411223"/>
      </dsp:txXfrm>
    </dsp:sp>
    <dsp:sp modelId="{63F707AC-6D05-6D4D-A08A-E1622909DE0B}">
      <dsp:nvSpPr>
        <dsp:cNvPr id="0" name=""/>
        <dsp:cNvSpPr/>
      </dsp:nvSpPr>
      <dsp:spPr>
        <a:xfrm>
          <a:off x="0" y="3646544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/>
            <a:t>Host essential media content yourself or ensure that external links are stable</a:t>
          </a:r>
          <a:endParaRPr lang="en-MK" sz="1500" kern="1200" dirty="0"/>
        </a:p>
      </dsp:txBody>
      <dsp:txXfrm>
        <a:off x="0" y="3646544"/>
        <a:ext cx="10515600" cy="314640"/>
      </dsp:txXfrm>
    </dsp:sp>
    <dsp:sp modelId="{BF272AF4-CBFA-934A-BD83-1C8D4B0635E6}">
      <dsp:nvSpPr>
        <dsp:cNvPr id="0" name=""/>
        <dsp:cNvSpPr/>
      </dsp:nvSpPr>
      <dsp:spPr>
        <a:xfrm>
          <a:off x="0" y="3961184"/>
          <a:ext cx="10515600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Don’t Use Auto-Playing Media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22246" y="3983430"/>
        <a:ext cx="10471108" cy="411223"/>
      </dsp:txXfrm>
    </dsp:sp>
    <dsp:sp modelId="{AF8B1F5A-B213-C24E-99C5-5636D099955B}">
      <dsp:nvSpPr>
        <dsp:cNvPr id="0" name=""/>
        <dsp:cNvSpPr/>
      </dsp:nvSpPr>
      <dsp:spPr>
        <a:xfrm>
          <a:off x="0" y="4416899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/>
            <a:t>Always allow users to control when media plays</a:t>
          </a:r>
          <a:endParaRPr lang="en-MK" sz="1500" kern="1200" dirty="0"/>
        </a:p>
      </dsp:txBody>
      <dsp:txXfrm>
        <a:off x="0" y="4416899"/>
        <a:ext cx="10515600" cy="314640"/>
      </dsp:txXfrm>
    </dsp:sp>
    <dsp:sp modelId="{2D02D577-06FF-5249-BB53-EDC03F83B3F1}">
      <dsp:nvSpPr>
        <dsp:cNvPr id="0" name=""/>
        <dsp:cNvSpPr/>
      </dsp:nvSpPr>
      <dsp:spPr>
        <a:xfrm>
          <a:off x="0" y="4731540"/>
          <a:ext cx="10515600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Don’t Neglect to Credit Sources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22246" y="4753786"/>
        <a:ext cx="10471108" cy="411223"/>
      </dsp:txXfrm>
    </dsp:sp>
    <dsp:sp modelId="{C409C29E-7C95-8344-9D94-37C2FB658BC6}">
      <dsp:nvSpPr>
        <dsp:cNvPr id="0" name=""/>
        <dsp:cNvSpPr/>
      </dsp:nvSpPr>
      <dsp:spPr>
        <a:xfrm>
          <a:off x="0" y="5187255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/>
            <a:t>Always include proper citations or credits when using third-party media</a:t>
          </a:r>
          <a:endParaRPr lang="en-MK" sz="1500" kern="1200" dirty="0"/>
        </a:p>
      </dsp:txBody>
      <dsp:txXfrm>
        <a:off x="0" y="5187255"/>
        <a:ext cx="10515600" cy="314640"/>
      </dsp:txXfrm>
    </dsp:sp>
    <dsp:sp modelId="{BF2727E9-7823-764F-B0DD-40C24B86FE48}">
      <dsp:nvSpPr>
        <dsp:cNvPr id="0" name=""/>
        <dsp:cNvSpPr/>
      </dsp:nvSpPr>
      <dsp:spPr>
        <a:xfrm>
          <a:off x="0" y="5501895"/>
          <a:ext cx="10515600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Don’t Rely Solely on Multimedia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22246" y="5524141"/>
        <a:ext cx="10471108" cy="411223"/>
      </dsp:txXfrm>
    </dsp:sp>
    <dsp:sp modelId="{1E4AD5C2-58D1-C84C-A8C6-E185AF779169}">
      <dsp:nvSpPr>
        <dsp:cNvPr id="0" name=""/>
        <dsp:cNvSpPr/>
      </dsp:nvSpPr>
      <dsp:spPr>
        <a:xfrm>
          <a:off x="0" y="5957610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/>
            <a:t>Pair videos with summaries, and images with descriptive captions</a:t>
          </a:r>
          <a:endParaRPr lang="en-MK" sz="1500" kern="1200" dirty="0"/>
        </a:p>
      </dsp:txBody>
      <dsp:txXfrm>
        <a:off x="0" y="5957610"/>
        <a:ext cx="10515600" cy="3146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8C5AD-220E-354D-8F28-9DA614DA909D}">
      <dsp:nvSpPr>
        <dsp:cNvPr id="0" name=""/>
        <dsp:cNvSpPr/>
      </dsp:nvSpPr>
      <dsp:spPr>
        <a:xfrm>
          <a:off x="0" y="7497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present the information in multiple ways and formats</a:t>
          </a:r>
        </a:p>
      </dsp:txBody>
      <dsp:txXfrm>
        <a:off x="22246" y="97218"/>
        <a:ext cx="7270707" cy="411223"/>
      </dsp:txXfrm>
    </dsp:sp>
    <dsp:sp modelId="{BEF53995-6A51-974A-851D-6F1594568816}">
      <dsp:nvSpPr>
        <dsp:cNvPr id="0" name=""/>
        <dsp:cNvSpPr/>
      </dsp:nvSpPr>
      <dsp:spPr>
        <a:xfrm>
          <a:off x="0" y="585407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simple language</a:t>
          </a:r>
        </a:p>
      </dsp:txBody>
      <dsp:txXfrm>
        <a:off x="22246" y="607653"/>
        <a:ext cx="7270707" cy="411223"/>
      </dsp:txXfrm>
    </dsp:sp>
    <dsp:sp modelId="{20C303FC-9E11-984B-AB84-0F867A79184F}">
      <dsp:nvSpPr>
        <dsp:cNvPr id="0" name=""/>
        <dsp:cNvSpPr/>
      </dsp:nvSpPr>
      <dsp:spPr>
        <a:xfrm>
          <a:off x="0" y="1041122"/>
          <a:ext cx="7315199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>
              <a:solidFill>
                <a:schemeClr val="tx1"/>
              </a:solidFill>
            </a:rPr>
            <a:t>option to provide additional resources</a:t>
          </a:r>
        </a:p>
      </dsp:txBody>
      <dsp:txXfrm>
        <a:off x="0" y="1041122"/>
        <a:ext cx="7315199" cy="314640"/>
      </dsp:txXfrm>
    </dsp:sp>
    <dsp:sp modelId="{1B476462-1940-E245-B588-112EB25117EB}">
      <dsp:nvSpPr>
        <dsp:cNvPr id="0" name=""/>
        <dsp:cNvSpPr/>
      </dsp:nvSpPr>
      <dsp:spPr>
        <a:xfrm>
          <a:off x="0" y="1355762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headings</a:t>
          </a:r>
        </a:p>
      </dsp:txBody>
      <dsp:txXfrm>
        <a:off x="22246" y="1378008"/>
        <a:ext cx="7270707" cy="411223"/>
      </dsp:txXfrm>
    </dsp:sp>
    <dsp:sp modelId="{477F654B-00D2-F442-970D-35029A8BC819}">
      <dsp:nvSpPr>
        <dsp:cNvPr id="0" name=""/>
        <dsp:cNvSpPr/>
      </dsp:nvSpPr>
      <dsp:spPr>
        <a:xfrm>
          <a:off x="0" y="1866197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 of content</a:t>
          </a:r>
        </a:p>
      </dsp:txBody>
      <dsp:txXfrm>
        <a:off x="22246" y="1888443"/>
        <a:ext cx="7270707" cy="411223"/>
      </dsp:txXfrm>
    </dsp:sp>
    <dsp:sp modelId="{3324E999-EF90-8B4D-BAAB-F3E14BBFD01D}">
      <dsp:nvSpPr>
        <dsp:cNvPr id="0" name=""/>
        <dsp:cNvSpPr/>
      </dsp:nvSpPr>
      <dsp:spPr>
        <a:xfrm>
          <a:off x="0" y="2376632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alternative text for images</a:t>
          </a:r>
        </a:p>
      </dsp:txBody>
      <dsp:txXfrm>
        <a:off x="22246" y="2398878"/>
        <a:ext cx="7270707" cy="411223"/>
      </dsp:txXfrm>
    </dsp:sp>
    <dsp:sp modelId="{E05F4B7F-973E-144E-BF1A-A1DD0BCC2A78}">
      <dsp:nvSpPr>
        <dsp:cNvPr id="0" name=""/>
        <dsp:cNvSpPr/>
      </dsp:nvSpPr>
      <dsp:spPr>
        <a:xfrm>
          <a:off x="0" y="2887067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equation editors for math expressions</a:t>
          </a:r>
        </a:p>
      </dsp:txBody>
      <dsp:txXfrm>
        <a:off x="22246" y="2909313"/>
        <a:ext cx="7270707" cy="411223"/>
      </dsp:txXfrm>
    </dsp:sp>
    <dsp:sp modelId="{C1731147-2651-824B-BD4E-12CD160AE72A}">
      <dsp:nvSpPr>
        <dsp:cNvPr id="0" name=""/>
        <dsp:cNvSpPr/>
      </dsp:nvSpPr>
      <dsp:spPr>
        <a:xfrm>
          <a:off x="0" y="3397502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a high contrast colour palette</a:t>
          </a:r>
        </a:p>
      </dsp:txBody>
      <dsp:txXfrm>
        <a:off x="22246" y="3419748"/>
        <a:ext cx="7270707" cy="411223"/>
      </dsp:txXfrm>
    </dsp:sp>
    <dsp:sp modelId="{D5655EEC-044D-CB41-AD51-70792B147931}">
      <dsp:nvSpPr>
        <dsp:cNvPr id="0" name=""/>
        <dsp:cNvSpPr/>
      </dsp:nvSpPr>
      <dsp:spPr>
        <a:xfrm>
          <a:off x="0" y="3907936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don't use colour as the only way to convey information</a:t>
          </a:r>
        </a:p>
      </dsp:txBody>
      <dsp:txXfrm>
        <a:off x="22246" y="3930182"/>
        <a:ext cx="7270707" cy="411223"/>
      </dsp:txXfrm>
    </dsp:sp>
    <dsp:sp modelId="{D1851554-58DD-CF44-8E00-75ECCB8BC029}">
      <dsp:nvSpPr>
        <dsp:cNvPr id="0" name=""/>
        <dsp:cNvSpPr/>
      </dsp:nvSpPr>
      <dsp:spPr>
        <a:xfrm>
          <a:off x="0" y="4418371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descriptive links</a:t>
          </a:r>
        </a:p>
      </dsp:txBody>
      <dsp:txXfrm>
        <a:off x="22246" y="4440617"/>
        <a:ext cx="7270707" cy="411223"/>
      </dsp:txXfrm>
    </dsp:sp>
    <dsp:sp modelId="{B74CD483-D096-B445-8D03-EFFF2A6A096B}">
      <dsp:nvSpPr>
        <dsp:cNvPr id="0" name=""/>
        <dsp:cNvSpPr/>
      </dsp:nvSpPr>
      <dsp:spPr>
        <a:xfrm>
          <a:off x="0" y="4928806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tables only when required</a:t>
          </a:r>
        </a:p>
      </dsp:txBody>
      <dsp:txXfrm>
        <a:off x="22246" y="4951052"/>
        <a:ext cx="7270707" cy="411223"/>
      </dsp:txXfrm>
    </dsp:sp>
    <dsp:sp modelId="{2BB4F406-AC45-604A-ACD3-BB4F428C5220}">
      <dsp:nvSpPr>
        <dsp:cNvPr id="0" name=""/>
        <dsp:cNvSpPr/>
      </dsp:nvSpPr>
      <dsp:spPr>
        <a:xfrm>
          <a:off x="0" y="543924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closed captions and transcripts</a:t>
          </a:r>
        </a:p>
      </dsp:txBody>
      <dsp:txXfrm>
        <a:off x="22246" y="5461488"/>
        <a:ext cx="7270707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8BD270-D7D9-D34D-92F0-DF6A7ABDE591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Tailor learning experiences to various modalities</a:t>
          </a:r>
          <a:endParaRPr lang="en-MK" sz="3200" kern="1200">
            <a:solidFill>
              <a:schemeClr val="tx1"/>
            </a:solidFill>
          </a:endParaRPr>
        </a:p>
      </dsp:txBody>
      <dsp:txXfrm>
        <a:off x="1748064" y="2975"/>
        <a:ext cx="3342605" cy="2005563"/>
      </dsp:txXfrm>
    </dsp:sp>
    <dsp:sp modelId="{1803E4F8-545D-C14E-B0B3-E83412C463A2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Enrich learning experience with multimedia</a:t>
          </a:r>
          <a:endParaRPr lang="en-MK" sz="3200" kern="1200">
            <a:solidFill>
              <a:schemeClr val="tx1"/>
            </a:solidFill>
          </a:endParaRPr>
        </a:p>
      </dsp:txBody>
      <dsp:txXfrm>
        <a:off x="5424930" y="2975"/>
        <a:ext cx="3342605" cy="2005563"/>
      </dsp:txXfrm>
    </dsp:sp>
    <dsp:sp modelId="{7A562DCF-C2CE-A14E-BB4B-E2694266566F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Enhance engagement and effectiveness</a:t>
          </a:r>
          <a:endParaRPr lang="en-MK" sz="3200" kern="1200">
            <a:solidFill>
              <a:schemeClr val="tx1"/>
            </a:solidFill>
          </a:endParaRPr>
        </a:p>
      </dsp:txBody>
      <dsp:txXfrm>
        <a:off x="1748064" y="2342799"/>
        <a:ext cx="3342605" cy="2005563"/>
      </dsp:txXfrm>
    </dsp:sp>
    <dsp:sp modelId="{04F2FC4D-2180-4649-9C95-51261F113276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Ensure accessibility for all</a:t>
          </a:r>
          <a:endParaRPr lang="en-MK" sz="3200" kern="1200"/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06/09/2024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WAI/ER/tools/?q=wcag-21-w3c-web-content-accessibility-guidelines-21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ebaim.org/techniques/alttext/" TargetMode="Externa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signedtoinspire.com/blog/142365-searching-for-an-accessibility-symbol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c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Rich learning experience</a:t>
            </a:r>
            <a:br>
              <a:rPr lang="en-GB" dirty="0"/>
            </a:br>
            <a:endParaRPr lang="en-GB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4F5D954-A4FF-FEA4-E136-41B89E30ED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MK" dirty="0"/>
              <a:t>odalities, multimedia, accessibility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Best practise is to aim for WCAG 2.1(2.2) AA conformance</a:t>
            </a:r>
          </a:p>
          <a:p>
            <a:r>
              <a:rPr lang="en-GB" dirty="0">
                <a:hlinkClick r:id="rId2"/>
              </a:rPr>
              <a:t>Web Accessibility Evaluation Tools List generated by W3C</a:t>
            </a:r>
            <a:endParaRPr lang="en-GB" dirty="0"/>
          </a:p>
          <a:p>
            <a:pPr lvl="1"/>
            <a:r>
              <a:rPr lang="en-GB" dirty="0"/>
              <a:t>Includes country guidelines filtering</a:t>
            </a:r>
          </a:p>
          <a:p>
            <a:r>
              <a:rPr lang="en-GB" b="1" dirty="0"/>
              <a:t>Accessibility evaluation tools are not almighty!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ED07C-AB42-314F-A3FE-B27851A1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7EDDF0-04BD-1B48-AB00-D184F47192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Alternative text guide by WebAIM</a:t>
            </a:r>
            <a:endParaRPr lang="en-GB" dirty="0"/>
          </a:p>
          <a:p>
            <a:pPr lvl="1"/>
            <a:r>
              <a:rPr lang="en-GB" dirty="0"/>
              <a:t>should be accurate and equivalent in representing content and function</a:t>
            </a:r>
          </a:p>
          <a:p>
            <a:pPr lvl="1"/>
            <a:r>
              <a:rPr lang="en-GB" dirty="0"/>
              <a:t>should be concise</a:t>
            </a:r>
          </a:p>
          <a:p>
            <a:pPr lvl="1"/>
            <a:r>
              <a:rPr lang="en-GB" dirty="0"/>
              <a:t>do not make it redundant</a:t>
            </a:r>
          </a:p>
          <a:p>
            <a:pPr lvl="1"/>
            <a:r>
              <a:rPr lang="en-GB" dirty="0"/>
              <a:t>do not include phrases such as "image of ..." or "graphic of ..."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ED0DE-40A4-B44C-BE18-CE587B09F1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Decorative image = blank alternative text</a:t>
            </a:r>
          </a:p>
          <a:p>
            <a:pPr lvl="1"/>
            <a:r>
              <a:rPr lang="en-GB" dirty="0"/>
              <a:t>does not present important content</a:t>
            </a:r>
          </a:p>
          <a:p>
            <a:pPr lvl="1"/>
            <a:r>
              <a:rPr lang="en-GB" dirty="0"/>
              <a:t>is used for layout or non-informative purposes</a:t>
            </a:r>
          </a:p>
          <a:p>
            <a:pPr lvl="1"/>
            <a:r>
              <a:rPr lang="en-GB" dirty="0"/>
              <a:t>does not have a function (e.g. is not a link)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7B3E7-973E-A840-88F2-9476F787A34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8822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7" name="Content Placeholder 6" descr="Tailor learning experiences to various modalities&#13;&#10;Enrich learning experience with multimedia&#13;&#10;Enhance engagement and effectiveness&#13;&#10;Ensure accessibility for all&#13;&#10;">
            <a:extLst>
              <a:ext uri="{FF2B5EF4-FFF2-40B4-BE49-F238E27FC236}">
                <a16:creationId xmlns:a16="http://schemas.microsoft.com/office/drawing/2014/main" id="{FEAAC7FD-B740-53B7-20CA-C67B5CAB5D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93436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FCCEF4-3BC9-BE7E-4084-BFEC1496B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Learning modalities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774627-D764-0D99-365B-51534D9DC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Different ways individuals process and retain information.</a:t>
            </a:r>
          </a:p>
          <a:p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Key Modalities: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chemeClr val="accent4"/>
                </a:solidFill>
                <a:effectLst/>
                <a:latin typeface=".SF NS"/>
              </a:rPr>
              <a:t>Visual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diagrams, charts, and images</a:t>
            </a:r>
            <a:endParaRPr lang="en-GB" dirty="0">
              <a:solidFill>
                <a:schemeClr val="accent4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chemeClr val="accent2"/>
                </a:solidFill>
                <a:effectLst/>
                <a:latin typeface=".SF NS"/>
              </a:rPr>
              <a:t>Auditory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audio recordings, podcasts, and narrations</a:t>
            </a:r>
            <a:endParaRPr lang="en-GB" dirty="0">
              <a:solidFill>
                <a:schemeClr val="accent2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chemeClr val="accent1"/>
                </a:solidFill>
                <a:effectLst/>
                <a:latin typeface=".SF NS"/>
              </a:rPr>
              <a:t>Reading/Writing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detailed written explanations, subtitles, and interactive reading materials</a:t>
            </a:r>
            <a:endParaRPr lang="en-GB" dirty="0">
              <a:solidFill>
                <a:schemeClr val="accent1"/>
              </a:solidFill>
              <a:effectLst/>
              <a:latin typeface=".SF NS"/>
            </a:endParaRPr>
          </a:p>
          <a:p>
            <a:pPr lvl="1"/>
            <a:r>
              <a:rPr lang="en-GB" dirty="0" err="1">
                <a:solidFill>
                  <a:schemeClr val="accent3"/>
                </a:solidFill>
                <a:effectLst/>
                <a:latin typeface=".SF NS"/>
              </a:rPr>
              <a:t>Kinesthetic</a:t>
            </a:r>
            <a:endParaRPr lang="en-GB" dirty="0">
              <a:solidFill>
                <a:schemeClr val="accent3"/>
              </a:solidFill>
              <a:effectLst/>
              <a:latin typeface=".SF NS"/>
            </a:endParaRP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drag-and-drop activities and virtual labs</a:t>
            </a:r>
            <a:endParaRPr lang="en-GB" dirty="0">
              <a:solidFill>
                <a:schemeClr val="accent3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Tailoring content to diverse learning styles enhances engagement and retention.</a:t>
            </a:r>
          </a:p>
          <a:p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662833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15D61-5334-BF4E-0A42-20489AAFA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Integrating multimedia into learning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D96A7-C27B-D2E8-E3CD-E0A731121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Address and engage various learning preferences</a:t>
            </a:r>
          </a:p>
          <a:p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Types of Multimedia: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Images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Use descriptive alt text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Consider icons</a:t>
            </a:r>
          </a:p>
          <a:p>
            <a:pPr lvl="1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Videos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Embed with HTML or provide links</a:t>
            </a:r>
          </a:p>
          <a:p>
            <a:pPr lvl="2"/>
            <a:r>
              <a:rPr lang="en-GB" dirty="0">
                <a:solidFill>
                  <a:srgbClr val="0E0E0E"/>
                </a:solidFill>
                <a:latin typeface=".SF NS"/>
              </a:rPr>
              <a:t>Consider GIFs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Audio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Include transcripts and controls</a:t>
            </a:r>
          </a:p>
          <a:p>
            <a:pPr lvl="1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Interactive Elements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Ensure compatibility and responsiveness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Provides varied methods of instruction and reinforces concepts</a:t>
            </a:r>
          </a:p>
          <a:p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2575216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D57BD-1F5F-7FD7-711E-998BB2FA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MD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47F4C-1B48-CFCD-6740-25FA08330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</a:t>
            </a:r>
            <a:r>
              <a:rPr lang="en-MK" dirty="0"/>
              <a:t>dmonitions</a:t>
            </a:r>
          </a:p>
          <a:p>
            <a:r>
              <a:rPr lang="en-GB" dirty="0"/>
              <a:t>C</a:t>
            </a:r>
            <a:r>
              <a:rPr lang="en-MK" dirty="0"/>
              <a:t>ards, tabs, code blocks</a:t>
            </a:r>
          </a:p>
          <a:p>
            <a:r>
              <a:rPr lang="en-GB" dirty="0"/>
              <a:t>Integrated </a:t>
            </a:r>
            <a:r>
              <a:rPr lang="en-GB" dirty="0" err="1"/>
              <a:t>Jupyter</a:t>
            </a:r>
            <a:r>
              <a:rPr lang="en-GB" dirty="0"/>
              <a:t> Notebooks</a:t>
            </a:r>
          </a:p>
          <a:p>
            <a:pPr lvl="1"/>
            <a:r>
              <a:rPr lang="en-GB" dirty="0"/>
              <a:t>C</a:t>
            </a:r>
            <a:r>
              <a:rPr lang="en-MK" dirty="0"/>
              <a:t>onvert to MD and HTML</a:t>
            </a:r>
          </a:p>
          <a:p>
            <a:pPr lvl="1"/>
            <a:r>
              <a:rPr lang="en-GB" dirty="0"/>
              <a:t>Use </a:t>
            </a:r>
            <a:r>
              <a:rPr lang="en-GB" dirty="0" err="1"/>
              <a:t>nbviewer</a:t>
            </a:r>
            <a:r>
              <a:rPr lang="en-GB" dirty="0"/>
              <a:t> or GitHub </a:t>
            </a:r>
            <a:r>
              <a:rPr lang="en-GB" dirty="0" err="1"/>
              <a:t>Gists</a:t>
            </a:r>
            <a:r>
              <a:rPr lang="en-GB" dirty="0"/>
              <a:t> for Live Notebooks</a:t>
            </a:r>
          </a:p>
          <a:p>
            <a:pPr lvl="1"/>
            <a:r>
              <a:rPr lang="en-GB" dirty="0"/>
              <a:t>Use </a:t>
            </a:r>
            <a:r>
              <a:rPr lang="en-GB" dirty="0" err="1"/>
              <a:t>jupyter</a:t>
            </a:r>
            <a:r>
              <a:rPr lang="en-GB" dirty="0"/>
              <a:t>-book for a Comprehensive Solution</a:t>
            </a:r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1813492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0387F-A46D-406B-ECC2-7939F7E9A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Do</a:t>
            </a:r>
          </a:p>
        </p:txBody>
      </p:sp>
      <p:graphicFrame>
        <p:nvGraphicFramePr>
          <p:cNvPr id="5" name="Content Placeholder 4" descr="Use consistent image sizes, captions, and positioning throughout your content.&#10;Ensure that the multimedia elements work in the Markdown processor or platform you’re using.&#10;Ensure that your multimedia content is responsive, especially when using HTML, so that it looks good on different screen sizes.&#10;Some users might prefer or need to download media files instead of viewing them directly in the browser.&#10;Ensure that you provide clear documentation and context for users interacting with the Jupyter notebooks.&#10;">
            <a:extLst>
              <a:ext uri="{FF2B5EF4-FFF2-40B4-BE49-F238E27FC236}">
                <a16:creationId xmlns:a16="http://schemas.microsoft.com/office/drawing/2014/main" id="{9441E286-6EDE-7390-F8D6-6553B057ED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03545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3762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AD46-31F2-2CB2-DBB9-14281458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>
                <a:solidFill>
                  <a:schemeClr val="bg1"/>
                </a:solidFill>
              </a:rPr>
              <a:t>DON’T</a:t>
            </a:r>
          </a:p>
        </p:txBody>
      </p:sp>
      <p:graphicFrame>
        <p:nvGraphicFramePr>
          <p:cNvPr id="5" name="Content Placeholder 4" descr="Don’t Overload Pages with Too Much Multimedia&#10;Don’t Use Low-Quality Media&#10;Don’t Forget to Test Media Content&#10;Don’t Ignore Accessibility&#10;Don’t Link to Unreliable External Sources&#10;Don’t Use Auto-Playing Media&#10;Don’t Neglect to Credit Sources&#10;Don’t Rely Solely on Multimedia&#10;">
            <a:extLst>
              <a:ext uri="{FF2B5EF4-FFF2-40B4-BE49-F238E27FC236}">
                <a16:creationId xmlns:a16="http://schemas.microsoft.com/office/drawing/2014/main" id="{FDA5F8FF-4DB6-D86D-4A94-BA940FF11B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4417291"/>
              </p:ext>
            </p:extLst>
          </p:nvPr>
        </p:nvGraphicFramePr>
        <p:xfrm>
          <a:off x="838200" y="111211"/>
          <a:ext cx="10515600" cy="6381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4310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learning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4351338"/>
          </a:xfrm>
        </p:spPr>
        <p:txBody>
          <a:bodyPr>
            <a:normAutofit/>
          </a:bodyPr>
          <a:lstStyle/>
          <a:p>
            <a:r>
              <a:rPr lang="en-GB" dirty="0"/>
              <a:t>Designed or later enhanced to be usable across the </a:t>
            </a:r>
            <a:r>
              <a:rPr lang="en-GB" dirty="0">
                <a:solidFill>
                  <a:schemeClr val="accent4"/>
                </a:solidFill>
              </a:rPr>
              <a:t>widest range of learner variability</a:t>
            </a:r>
          </a:p>
          <a:p>
            <a:pPr lvl="1"/>
            <a:r>
              <a:rPr lang="en-GB" dirty="0"/>
              <a:t>directly used without assistive technology</a:t>
            </a:r>
          </a:p>
          <a:p>
            <a:pPr lvl="1"/>
            <a:r>
              <a:rPr lang="en-GB" dirty="0"/>
              <a:t>made usable with </a:t>
            </a:r>
            <a:r>
              <a:rPr lang="en-GB" dirty="0">
                <a:solidFill>
                  <a:schemeClr val="accent1"/>
                </a:solidFill>
              </a:rPr>
              <a:t>assistive technology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Cultural background</a:t>
            </a:r>
          </a:p>
          <a:p>
            <a:pPr lvl="1"/>
            <a:r>
              <a:rPr lang="en-GB" dirty="0"/>
              <a:t>Native language</a:t>
            </a:r>
          </a:p>
          <a:p>
            <a:pPr lvl="1"/>
            <a:r>
              <a:rPr lang="en-GB" dirty="0"/>
              <a:t>Learning styles</a:t>
            </a:r>
          </a:p>
          <a:p>
            <a:pPr lvl="1"/>
            <a:r>
              <a:rPr lang="en-GB" dirty="0"/>
              <a:t>Physical impairments</a:t>
            </a:r>
          </a:p>
        </p:txBody>
      </p:sp>
      <p:pic>
        <p:nvPicPr>
          <p:cNvPr id="8" name="Content Placeholder 7" descr="accessibility icon">
            <a:extLst>
              <a:ext uri="{FF2B5EF4-FFF2-40B4-BE49-F238E27FC236}">
                <a16:creationId xmlns:a16="http://schemas.microsoft.com/office/drawing/2014/main" id="{278ABD85-B2B0-5E48-94FA-3E141196F0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0400" y="1690692"/>
            <a:ext cx="5181600" cy="43437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838021-8B25-6D41-9582-2A18705EEF3E}"/>
              </a:ext>
            </a:extLst>
          </p:cNvPr>
          <p:cNvSpPr txBox="1"/>
          <p:nvPr/>
        </p:nvSpPr>
        <p:spPr>
          <a:xfrm>
            <a:off x="7010400" y="6034416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s://www.designedtoinspire.com/blog/142365-searching-for-an-accessibility-symbol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nc/3.0/"/>
              </a:rPr>
              <a:t>CC BY-NC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FD667-99E4-E94C-AFA6-EC65B85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136642"/>
            <a:ext cx="3244970" cy="4158382"/>
          </a:xfrm>
        </p:spPr>
        <p:txBody>
          <a:bodyPr/>
          <a:lstStyle/>
          <a:p>
            <a:r>
              <a:rPr lang="en-GB" dirty="0"/>
              <a:t>How does this reflect on writing MD content</a:t>
            </a:r>
          </a:p>
        </p:txBody>
      </p:sp>
      <p:graphicFrame>
        <p:nvGraphicFramePr>
          <p:cNvPr id="7" name="Content Placeholder 6" descr="present the information in multiple ways and formats&#13;&#10;use simple language&#13;&#10;&#9;option to provide additional resources&#13;&#10;use headings&#13;&#10;use table of content&#13;&#10;provide alternative text for images&#13;&#10;use equation editors for math expressions&#13;&#10;use a high contrast color palette&#13;&#10;don't use color as the only way to convey information&#13;&#10;use descriptive links&#13;&#10;use tables only when required&#13;&#10;provide closed captions and transcript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98300801"/>
              </p:ext>
            </p:extLst>
          </p:nvPr>
        </p:nvGraphicFramePr>
        <p:xfrm>
          <a:off x="4744528" y="249611"/>
          <a:ext cx="7315199" cy="59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4" y="365129"/>
            <a:ext cx="10515600" cy="1325563"/>
          </a:xfrm>
        </p:spPr>
        <p:txBody>
          <a:bodyPr/>
          <a:lstStyle/>
          <a:p>
            <a:r>
              <a:rPr lang="en-GB" dirty="0"/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Standards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W3C Web Content Accessibility Guidelines international standard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WCAG 2.1 (2.2)</a:t>
            </a:r>
          </a:p>
          <a:p>
            <a:pPr lvl="1"/>
            <a:r>
              <a:rPr lang="en-GB" dirty="0"/>
              <a:t>4 principles: perceivable, operable, understandable, and robust.</a:t>
            </a:r>
          </a:p>
          <a:p>
            <a:pPr lvl="1"/>
            <a:r>
              <a:rPr lang="en-GB" dirty="0"/>
              <a:t>defined success criteria that can be tested</a:t>
            </a:r>
          </a:p>
          <a:p>
            <a:pPr lvl="1"/>
            <a:r>
              <a:rPr lang="en-GB" dirty="0"/>
              <a:t>three levels: A (low), </a:t>
            </a:r>
            <a:r>
              <a:rPr lang="en-GB" dirty="0">
                <a:solidFill>
                  <a:schemeClr val="accent4"/>
                </a:solidFill>
              </a:rPr>
              <a:t>AA (mid)</a:t>
            </a:r>
            <a:r>
              <a:rPr lang="en-GB" dirty="0"/>
              <a:t> and AAA (high)</a:t>
            </a:r>
          </a:p>
          <a:p>
            <a:pPr lvl="1"/>
            <a:r>
              <a:rPr lang="en-GB" dirty="0"/>
              <a:t>Compliance = 100% success</a:t>
            </a:r>
          </a:p>
          <a:p>
            <a:r>
              <a:rPr lang="en-GB" dirty="0">
                <a:solidFill>
                  <a:schemeClr val="accent1"/>
                </a:solidFill>
              </a:rPr>
              <a:t>PDF/Universal Accessibility (UA)</a:t>
            </a:r>
          </a:p>
          <a:p>
            <a:pPr lvl="1"/>
            <a:r>
              <a:rPr lang="en-GB" dirty="0"/>
              <a:t>ISO 14289</a:t>
            </a:r>
          </a:p>
          <a:p>
            <a:pPr lvl="1"/>
            <a:r>
              <a:rPr lang="en-GB" dirty="0"/>
              <a:t>enable people independently access all information provided in a PDF document</a:t>
            </a:r>
          </a:p>
          <a:p>
            <a:pPr lvl="1"/>
            <a:r>
              <a:rPr lang="en-GB" dirty="0"/>
              <a:t>complementary to the WCAG 2 success criteria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1230</TotalTime>
  <Words>730</Words>
  <Application>Microsoft Macintosh PowerPoint</Application>
  <DocSecurity>0</DocSecurity>
  <PresentationFormat>Widescreen</PresentationFormat>
  <Paragraphs>122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Quicksand</vt:lpstr>
      <vt:lpstr>Calibri</vt:lpstr>
      <vt:lpstr>Quicksand SemiBold</vt:lpstr>
      <vt:lpstr>.SF NS</vt:lpstr>
      <vt:lpstr>Arial</vt:lpstr>
      <vt:lpstr>Tema di Office</vt:lpstr>
      <vt:lpstr>Rich learning experience </vt:lpstr>
      <vt:lpstr>Learning modalities</vt:lpstr>
      <vt:lpstr>Integrating multimedia into learning content</vt:lpstr>
      <vt:lpstr>MD Extensions</vt:lpstr>
      <vt:lpstr>Do</vt:lpstr>
      <vt:lpstr>DON’T</vt:lpstr>
      <vt:lpstr>Accessible learning materials</vt:lpstr>
      <vt:lpstr>General Guidelines</vt:lpstr>
      <vt:lpstr>Standards</vt:lpstr>
      <vt:lpstr>Tools</vt:lpstr>
      <vt:lpstr>Alternative text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52</cp:revision>
  <dcterms:created xsi:type="dcterms:W3CDTF">2022-09-22T13:19:16Z</dcterms:created>
  <dcterms:modified xsi:type="dcterms:W3CDTF">2024-09-06T18:08:50Z</dcterms:modified>
  <cp:category/>
  <dc:identifier/>
  <cp:contentStatus/>
  <dc:language/>
  <cp:version/>
</cp:coreProperties>
</file>